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256" r:id="rId3"/>
    <p:sldId id="446" r:id="rId4"/>
    <p:sldId id="447" r:id="rId5"/>
    <p:sldId id="356" r:id="rId6"/>
    <p:sldId id="467" r:id="rId7"/>
    <p:sldId id="463" r:id="rId8"/>
    <p:sldId id="459" r:id="rId9"/>
    <p:sldId id="465" r:id="rId10"/>
    <p:sldId id="415" r:id="rId11"/>
    <p:sldId id="432" r:id="rId12"/>
    <p:sldId id="364" r:id="rId13"/>
    <p:sldId id="380" r:id="rId14"/>
    <p:sldId id="377" r:id="rId15"/>
    <p:sldId id="449" r:id="rId16"/>
    <p:sldId id="456" r:id="rId17"/>
    <p:sldId id="458" r:id="rId18"/>
    <p:sldId id="448" r:id="rId19"/>
    <p:sldId id="452" r:id="rId20"/>
    <p:sldId id="376" r:id="rId21"/>
    <p:sldId id="305" r:id="rId22"/>
    <p:sldId id="413" r:id="rId23"/>
    <p:sldId id="414" r:id="rId24"/>
    <p:sldId id="427" r:id="rId25"/>
    <p:sldId id="260" r:id="rId26"/>
    <p:sldId id="422" r:id="rId27"/>
    <p:sldId id="353" r:id="rId28"/>
    <p:sldId id="420" r:id="rId29"/>
    <p:sldId id="282" r:id="rId30"/>
    <p:sldId id="309" r:id="rId31"/>
    <p:sldId id="460" r:id="rId32"/>
    <p:sldId id="409" r:id="rId33"/>
    <p:sldId id="444" r:id="rId34"/>
    <p:sldId id="466" r:id="rId35"/>
    <p:sldId id="464" r:id="rId36"/>
    <p:sldId id="418" r:id="rId37"/>
    <p:sldId id="461" r:id="rId38"/>
  </p:sldIdLst>
  <p:sldSz cx="9720263" cy="6480175"/>
  <p:notesSz cx="7559675" cy="10691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7735"/>
    <a:srgbClr val="1BAFF9"/>
    <a:srgbClr val="4CD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8"/>
    <p:restoredTop sz="88072"/>
  </p:normalViewPr>
  <p:slideViewPr>
    <p:cSldViewPr snapToGrid="0">
      <p:cViewPr varScale="1">
        <p:scale>
          <a:sx n="97" d="100"/>
          <a:sy n="97" d="100"/>
        </p:scale>
        <p:origin x="67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DDCE6B-4E4A-DD47-8EFC-92417D6EBB90}" type="doc">
      <dgm:prSet loTypeId="urn:microsoft.com/office/officeart/2005/8/layout/venn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3FC4944-0780-9745-917A-4514C50BF9B6}">
      <dgm:prSet phldrT="[Texte]" custT="1"/>
      <dgm:spPr>
        <a:solidFill>
          <a:srgbClr val="002060"/>
        </a:solidFill>
      </dgm:spPr>
      <dgm:t>
        <a:bodyPr/>
        <a:lstStyle/>
        <a:p>
          <a:r>
            <a:rPr lang="fr-FR" sz="2000" b="1" dirty="0"/>
            <a:t>Homme- vie</a:t>
          </a:r>
        </a:p>
      </dgm:t>
    </dgm:pt>
    <dgm:pt modelId="{0C382BFA-ABEB-0948-934B-AE7FFFB10FCE}" type="parTrans" cxnId="{C8D03DF1-781B-4744-8A67-CB024E3FB6AF}">
      <dgm:prSet/>
      <dgm:spPr/>
      <dgm:t>
        <a:bodyPr/>
        <a:lstStyle/>
        <a:p>
          <a:endParaRPr lang="fr-FR"/>
        </a:p>
      </dgm:t>
    </dgm:pt>
    <dgm:pt modelId="{D1C4863E-5C28-1E49-BF0A-0A4DB16DDCE9}" type="sibTrans" cxnId="{C8D03DF1-781B-4744-8A67-CB024E3FB6AF}">
      <dgm:prSet/>
      <dgm:spPr/>
      <dgm:t>
        <a:bodyPr/>
        <a:lstStyle/>
        <a:p>
          <a:endParaRPr lang="fr-FR"/>
        </a:p>
      </dgm:t>
    </dgm:pt>
    <dgm:pt modelId="{47121CE2-B761-5946-A420-52FDF42462D3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2000" b="1" dirty="0"/>
            <a:t>Homme-terre</a:t>
          </a:r>
        </a:p>
      </dgm:t>
    </dgm:pt>
    <dgm:pt modelId="{ED6356D9-0270-9948-B507-511B50181BCC}" type="parTrans" cxnId="{D31CB815-2C31-F044-9D83-BA3E1879BB8A}">
      <dgm:prSet/>
      <dgm:spPr/>
      <dgm:t>
        <a:bodyPr/>
        <a:lstStyle/>
        <a:p>
          <a:endParaRPr lang="fr-FR"/>
        </a:p>
      </dgm:t>
    </dgm:pt>
    <dgm:pt modelId="{B6C38270-4FA4-EB4D-B1C7-0CD3A2619CA6}" type="sibTrans" cxnId="{D31CB815-2C31-F044-9D83-BA3E1879BB8A}">
      <dgm:prSet/>
      <dgm:spPr/>
      <dgm:t>
        <a:bodyPr/>
        <a:lstStyle/>
        <a:p>
          <a:endParaRPr lang="fr-FR"/>
        </a:p>
      </dgm:t>
    </dgm:pt>
    <dgm:pt modelId="{ED9385CF-EB11-954C-AB50-6AF50CEEF6AE}">
      <dgm:prSet phldrT="[Texte]" custT="1"/>
      <dgm:spPr>
        <a:solidFill>
          <a:srgbClr val="FF7735"/>
        </a:solidFill>
      </dgm:spPr>
      <dgm:t>
        <a:bodyPr/>
        <a:lstStyle/>
        <a:p>
          <a:r>
            <a:rPr lang="fr-FR" sz="2000" b="1" dirty="0"/>
            <a:t>Homme-technique</a:t>
          </a:r>
        </a:p>
      </dgm:t>
    </dgm:pt>
    <dgm:pt modelId="{AD00F564-507B-C347-9404-DDF50664C476}" type="parTrans" cxnId="{58CF20AE-462F-B949-95D8-95C794836145}">
      <dgm:prSet/>
      <dgm:spPr/>
      <dgm:t>
        <a:bodyPr/>
        <a:lstStyle/>
        <a:p>
          <a:endParaRPr lang="fr-FR"/>
        </a:p>
      </dgm:t>
    </dgm:pt>
    <dgm:pt modelId="{60A9ECF3-F71F-1742-A418-8B58C1808335}" type="sibTrans" cxnId="{58CF20AE-462F-B949-95D8-95C794836145}">
      <dgm:prSet/>
      <dgm:spPr/>
      <dgm:t>
        <a:bodyPr/>
        <a:lstStyle/>
        <a:p>
          <a:endParaRPr lang="fr-FR"/>
        </a:p>
      </dgm:t>
    </dgm:pt>
    <dgm:pt modelId="{AE9B63D9-E7C2-4148-A30D-FBE86C2BC173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2000" b="1" dirty="0"/>
            <a:t>Homme-aliment</a:t>
          </a:r>
        </a:p>
      </dgm:t>
    </dgm:pt>
    <dgm:pt modelId="{E3CE6D32-9BC3-0541-9F0B-14927483CE81}" type="parTrans" cxnId="{69DC6288-802C-A44A-96A2-0F13B1D0917F}">
      <dgm:prSet/>
      <dgm:spPr/>
      <dgm:t>
        <a:bodyPr/>
        <a:lstStyle/>
        <a:p>
          <a:endParaRPr lang="fr-FR"/>
        </a:p>
      </dgm:t>
    </dgm:pt>
    <dgm:pt modelId="{624C307A-D6B5-D54A-99A8-E4726FE4DE13}" type="sibTrans" cxnId="{69DC6288-802C-A44A-96A2-0F13B1D0917F}">
      <dgm:prSet/>
      <dgm:spPr/>
      <dgm:t>
        <a:bodyPr/>
        <a:lstStyle/>
        <a:p>
          <a:endParaRPr lang="fr-FR"/>
        </a:p>
      </dgm:t>
    </dgm:pt>
    <dgm:pt modelId="{34FF6971-25D6-2642-8D75-AC8AC9373F24}">
      <dgm:prSet phldrT="[Texte]" custT="1"/>
      <dgm:spPr>
        <a:solidFill>
          <a:srgbClr val="7030A0"/>
        </a:solidFill>
      </dgm:spPr>
      <dgm:t>
        <a:bodyPr/>
        <a:lstStyle/>
        <a:p>
          <a:r>
            <a:rPr lang="fr-FR" sz="2000" b="1" dirty="0"/>
            <a:t>Homme-culture</a:t>
          </a:r>
        </a:p>
      </dgm:t>
    </dgm:pt>
    <dgm:pt modelId="{078B84D6-2C31-1A45-AE68-9BF531F365EC}" type="parTrans" cxnId="{6566C8B9-4E23-1D45-BCE1-F82B80B621DD}">
      <dgm:prSet/>
      <dgm:spPr/>
      <dgm:t>
        <a:bodyPr/>
        <a:lstStyle/>
        <a:p>
          <a:endParaRPr lang="fr-FR"/>
        </a:p>
      </dgm:t>
    </dgm:pt>
    <dgm:pt modelId="{5472518B-A8EA-684E-A1EF-528CB3AA3348}" type="sibTrans" cxnId="{6566C8B9-4E23-1D45-BCE1-F82B80B621DD}">
      <dgm:prSet/>
      <dgm:spPr/>
      <dgm:t>
        <a:bodyPr/>
        <a:lstStyle/>
        <a:p>
          <a:endParaRPr lang="fr-FR"/>
        </a:p>
      </dgm:t>
    </dgm:pt>
    <dgm:pt modelId="{5C3170A3-CE1D-FB4D-9E34-5FAFD839EF51}" type="pres">
      <dgm:prSet presAssocID="{9DDDCE6B-4E4A-DD47-8EFC-92417D6EBB90}" presName="Name0" presStyleCnt="0">
        <dgm:presLayoutVars>
          <dgm:chMax val="7"/>
          <dgm:resizeHandles val="exact"/>
        </dgm:presLayoutVars>
      </dgm:prSet>
      <dgm:spPr/>
    </dgm:pt>
    <dgm:pt modelId="{78B3D620-EED4-9248-BB6F-D64B586DAF71}" type="pres">
      <dgm:prSet presAssocID="{9DDDCE6B-4E4A-DD47-8EFC-92417D6EBB90}" presName="comp1" presStyleCnt="0"/>
      <dgm:spPr/>
    </dgm:pt>
    <dgm:pt modelId="{62E877F1-5E2A-AD48-9F8A-AAB1F82A9E2D}" type="pres">
      <dgm:prSet presAssocID="{9DDDCE6B-4E4A-DD47-8EFC-92417D6EBB90}" presName="circle1" presStyleLbl="node1" presStyleIdx="0" presStyleCnt="5"/>
      <dgm:spPr/>
    </dgm:pt>
    <dgm:pt modelId="{7BA633F4-BFAC-7E42-A06A-2F7DCD882E1F}" type="pres">
      <dgm:prSet presAssocID="{9DDDCE6B-4E4A-DD47-8EFC-92417D6EBB90}" presName="c1text" presStyleLbl="node1" presStyleIdx="0" presStyleCnt="5">
        <dgm:presLayoutVars>
          <dgm:bulletEnabled val="1"/>
        </dgm:presLayoutVars>
      </dgm:prSet>
      <dgm:spPr/>
    </dgm:pt>
    <dgm:pt modelId="{3237AA60-C60A-B84D-9635-226812F408ED}" type="pres">
      <dgm:prSet presAssocID="{9DDDCE6B-4E4A-DD47-8EFC-92417D6EBB90}" presName="comp2" presStyleCnt="0"/>
      <dgm:spPr/>
    </dgm:pt>
    <dgm:pt modelId="{F312208C-DE9E-7D4B-8C0F-F62D5C372EA3}" type="pres">
      <dgm:prSet presAssocID="{9DDDCE6B-4E4A-DD47-8EFC-92417D6EBB90}" presName="circle2" presStyleLbl="node1" presStyleIdx="1" presStyleCnt="5"/>
      <dgm:spPr/>
    </dgm:pt>
    <dgm:pt modelId="{022E7DE1-B2C5-9948-B749-F41A11047FA9}" type="pres">
      <dgm:prSet presAssocID="{9DDDCE6B-4E4A-DD47-8EFC-92417D6EBB90}" presName="c2text" presStyleLbl="node1" presStyleIdx="1" presStyleCnt="5">
        <dgm:presLayoutVars>
          <dgm:bulletEnabled val="1"/>
        </dgm:presLayoutVars>
      </dgm:prSet>
      <dgm:spPr/>
    </dgm:pt>
    <dgm:pt modelId="{93ED3139-0147-1C44-8B4A-2763A75CC097}" type="pres">
      <dgm:prSet presAssocID="{9DDDCE6B-4E4A-DD47-8EFC-92417D6EBB90}" presName="comp3" presStyleCnt="0"/>
      <dgm:spPr/>
    </dgm:pt>
    <dgm:pt modelId="{AA9B03CC-3841-5142-910D-E19B4ADB2953}" type="pres">
      <dgm:prSet presAssocID="{9DDDCE6B-4E4A-DD47-8EFC-92417D6EBB90}" presName="circle3" presStyleLbl="node1" presStyleIdx="2" presStyleCnt="5" custLinFactNeighborX="1436" custLinFactNeighborY="0"/>
      <dgm:spPr/>
    </dgm:pt>
    <dgm:pt modelId="{326992C4-FEEA-FD47-9C60-401A221724E0}" type="pres">
      <dgm:prSet presAssocID="{9DDDCE6B-4E4A-DD47-8EFC-92417D6EBB90}" presName="c3text" presStyleLbl="node1" presStyleIdx="2" presStyleCnt="5">
        <dgm:presLayoutVars>
          <dgm:bulletEnabled val="1"/>
        </dgm:presLayoutVars>
      </dgm:prSet>
      <dgm:spPr/>
    </dgm:pt>
    <dgm:pt modelId="{B44F13E6-C44D-0047-AA44-75D7F50381F6}" type="pres">
      <dgm:prSet presAssocID="{9DDDCE6B-4E4A-DD47-8EFC-92417D6EBB90}" presName="comp4" presStyleCnt="0"/>
      <dgm:spPr/>
    </dgm:pt>
    <dgm:pt modelId="{DF655703-4A69-6F4C-A60C-738762C7D6A3}" type="pres">
      <dgm:prSet presAssocID="{9DDDCE6B-4E4A-DD47-8EFC-92417D6EBB90}" presName="circle4" presStyleLbl="node1" presStyleIdx="3" presStyleCnt="5"/>
      <dgm:spPr/>
    </dgm:pt>
    <dgm:pt modelId="{58DECD19-1ED8-524E-9003-89FA904E5A48}" type="pres">
      <dgm:prSet presAssocID="{9DDDCE6B-4E4A-DD47-8EFC-92417D6EBB90}" presName="c4text" presStyleLbl="node1" presStyleIdx="3" presStyleCnt="5">
        <dgm:presLayoutVars>
          <dgm:bulletEnabled val="1"/>
        </dgm:presLayoutVars>
      </dgm:prSet>
      <dgm:spPr/>
    </dgm:pt>
    <dgm:pt modelId="{94142E68-9C7B-D34C-8F86-0A43DB170721}" type="pres">
      <dgm:prSet presAssocID="{9DDDCE6B-4E4A-DD47-8EFC-92417D6EBB90}" presName="comp5" presStyleCnt="0"/>
      <dgm:spPr/>
    </dgm:pt>
    <dgm:pt modelId="{B6906E78-6003-5044-835F-D2F5E06CAEB1}" type="pres">
      <dgm:prSet presAssocID="{9DDDCE6B-4E4A-DD47-8EFC-92417D6EBB90}" presName="circle5" presStyleLbl="node1" presStyleIdx="4" presStyleCnt="5"/>
      <dgm:spPr/>
    </dgm:pt>
    <dgm:pt modelId="{8885C005-E9CF-064D-AE05-85B83AB9F068}" type="pres">
      <dgm:prSet presAssocID="{9DDDCE6B-4E4A-DD47-8EFC-92417D6EBB90}" presName="c5text" presStyleLbl="node1" presStyleIdx="4" presStyleCnt="5">
        <dgm:presLayoutVars>
          <dgm:bulletEnabled val="1"/>
        </dgm:presLayoutVars>
      </dgm:prSet>
      <dgm:spPr/>
    </dgm:pt>
  </dgm:ptLst>
  <dgm:cxnLst>
    <dgm:cxn modelId="{D31CB815-2C31-F044-9D83-BA3E1879BB8A}" srcId="{9DDDCE6B-4E4A-DD47-8EFC-92417D6EBB90}" destId="{47121CE2-B761-5946-A420-52FDF42462D3}" srcOrd="1" destOrd="0" parTransId="{ED6356D9-0270-9948-B507-511B50181BCC}" sibTransId="{B6C38270-4FA4-EB4D-B1C7-0CD3A2619CA6}"/>
    <dgm:cxn modelId="{113E1A1F-8861-7F44-83DA-D2D2C561CFC3}" type="presOf" srcId="{E3FC4944-0780-9745-917A-4514C50BF9B6}" destId="{62E877F1-5E2A-AD48-9F8A-AAB1F82A9E2D}" srcOrd="0" destOrd="0" presId="urn:microsoft.com/office/officeart/2005/8/layout/venn2"/>
    <dgm:cxn modelId="{594CC124-3BEC-3D41-824D-B9A5E244EDDC}" type="presOf" srcId="{ED9385CF-EB11-954C-AB50-6AF50CEEF6AE}" destId="{58DECD19-1ED8-524E-9003-89FA904E5A48}" srcOrd="1" destOrd="0" presId="urn:microsoft.com/office/officeart/2005/8/layout/venn2"/>
    <dgm:cxn modelId="{D25BDB26-BE1A-D944-9A5A-B9B24A939E18}" type="presOf" srcId="{47121CE2-B761-5946-A420-52FDF42462D3}" destId="{022E7DE1-B2C5-9948-B749-F41A11047FA9}" srcOrd="1" destOrd="0" presId="urn:microsoft.com/office/officeart/2005/8/layout/venn2"/>
    <dgm:cxn modelId="{122FBF28-DD21-E14C-894A-267F162486E8}" type="presOf" srcId="{9DDDCE6B-4E4A-DD47-8EFC-92417D6EBB90}" destId="{5C3170A3-CE1D-FB4D-9E34-5FAFD839EF51}" srcOrd="0" destOrd="0" presId="urn:microsoft.com/office/officeart/2005/8/layout/venn2"/>
    <dgm:cxn modelId="{5F8A4760-3041-4941-A1DF-9D31EB8366A7}" type="presOf" srcId="{47121CE2-B761-5946-A420-52FDF42462D3}" destId="{F312208C-DE9E-7D4B-8C0F-F62D5C372EA3}" srcOrd="0" destOrd="0" presId="urn:microsoft.com/office/officeart/2005/8/layout/venn2"/>
    <dgm:cxn modelId="{C6975D83-ED68-9347-972F-6736077E97A0}" type="presOf" srcId="{34FF6971-25D6-2642-8D75-AC8AC9373F24}" destId="{AA9B03CC-3841-5142-910D-E19B4ADB2953}" srcOrd="0" destOrd="0" presId="urn:microsoft.com/office/officeart/2005/8/layout/venn2"/>
    <dgm:cxn modelId="{69DC6288-802C-A44A-96A2-0F13B1D0917F}" srcId="{9DDDCE6B-4E4A-DD47-8EFC-92417D6EBB90}" destId="{AE9B63D9-E7C2-4148-A30D-FBE86C2BC173}" srcOrd="4" destOrd="0" parTransId="{E3CE6D32-9BC3-0541-9F0B-14927483CE81}" sibTransId="{624C307A-D6B5-D54A-99A8-E4726FE4DE13}"/>
    <dgm:cxn modelId="{F1FCE196-BC20-F644-B9C2-7D484F3CC4C2}" type="presOf" srcId="{E3FC4944-0780-9745-917A-4514C50BF9B6}" destId="{7BA633F4-BFAC-7E42-A06A-2F7DCD882E1F}" srcOrd="1" destOrd="0" presId="urn:microsoft.com/office/officeart/2005/8/layout/venn2"/>
    <dgm:cxn modelId="{CB70129A-9398-7B40-B057-11EFB2036C96}" type="presOf" srcId="{ED9385CF-EB11-954C-AB50-6AF50CEEF6AE}" destId="{DF655703-4A69-6F4C-A60C-738762C7D6A3}" srcOrd="0" destOrd="0" presId="urn:microsoft.com/office/officeart/2005/8/layout/venn2"/>
    <dgm:cxn modelId="{E6AD46A3-D2BA-A544-BF94-30A296D90DD2}" type="presOf" srcId="{AE9B63D9-E7C2-4148-A30D-FBE86C2BC173}" destId="{8885C005-E9CF-064D-AE05-85B83AB9F068}" srcOrd="1" destOrd="0" presId="urn:microsoft.com/office/officeart/2005/8/layout/venn2"/>
    <dgm:cxn modelId="{58CF20AE-462F-B949-95D8-95C794836145}" srcId="{9DDDCE6B-4E4A-DD47-8EFC-92417D6EBB90}" destId="{ED9385CF-EB11-954C-AB50-6AF50CEEF6AE}" srcOrd="3" destOrd="0" parTransId="{AD00F564-507B-C347-9404-DDF50664C476}" sibTransId="{60A9ECF3-F71F-1742-A418-8B58C1808335}"/>
    <dgm:cxn modelId="{6566C8B9-4E23-1D45-BCE1-F82B80B621DD}" srcId="{9DDDCE6B-4E4A-DD47-8EFC-92417D6EBB90}" destId="{34FF6971-25D6-2642-8D75-AC8AC9373F24}" srcOrd="2" destOrd="0" parTransId="{078B84D6-2C31-1A45-AE68-9BF531F365EC}" sibTransId="{5472518B-A8EA-684E-A1EF-528CB3AA3348}"/>
    <dgm:cxn modelId="{2662D6C0-F35B-494A-8619-5FB2E017EE10}" type="presOf" srcId="{AE9B63D9-E7C2-4148-A30D-FBE86C2BC173}" destId="{B6906E78-6003-5044-835F-D2F5E06CAEB1}" srcOrd="0" destOrd="0" presId="urn:microsoft.com/office/officeart/2005/8/layout/venn2"/>
    <dgm:cxn modelId="{C8D03DF1-781B-4744-8A67-CB024E3FB6AF}" srcId="{9DDDCE6B-4E4A-DD47-8EFC-92417D6EBB90}" destId="{E3FC4944-0780-9745-917A-4514C50BF9B6}" srcOrd="0" destOrd="0" parTransId="{0C382BFA-ABEB-0948-934B-AE7FFFB10FCE}" sibTransId="{D1C4863E-5C28-1E49-BF0A-0A4DB16DDCE9}"/>
    <dgm:cxn modelId="{F547B0FE-FB89-D64E-BC87-0F143F406FFD}" type="presOf" srcId="{34FF6971-25D6-2642-8D75-AC8AC9373F24}" destId="{326992C4-FEEA-FD47-9C60-401A221724E0}" srcOrd="1" destOrd="0" presId="urn:microsoft.com/office/officeart/2005/8/layout/venn2"/>
    <dgm:cxn modelId="{82CE3922-9F7D-7042-B3B7-B08F78AA3D8A}" type="presParOf" srcId="{5C3170A3-CE1D-FB4D-9E34-5FAFD839EF51}" destId="{78B3D620-EED4-9248-BB6F-D64B586DAF71}" srcOrd="0" destOrd="0" presId="urn:microsoft.com/office/officeart/2005/8/layout/venn2"/>
    <dgm:cxn modelId="{F3242007-0280-EB4A-851D-5F173F26FE49}" type="presParOf" srcId="{78B3D620-EED4-9248-BB6F-D64B586DAF71}" destId="{62E877F1-5E2A-AD48-9F8A-AAB1F82A9E2D}" srcOrd="0" destOrd="0" presId="urn:microsoft.com/office/officeart/2005/8/layout/venn2"/>
    <dgm:cxn modelId="{C184C343-D094-6A47-8917-9F5A59DC463D}" type="presParOf" srcId="{78B3D620-EED4-9248-BB6F-D64B586DAF71}" destId="{7BA633F4-BFAC-7E42-A06A-2F7DCD882E1F}" srcOrd="1" destOrd="0" presId="urn:microsoft.com/office/officeart/2005/8/layout/venn2"/>
    <dgm:cxn modelId="{75E408E0-F91A-484C-9422-A2CA7EA5987E}" type="presParOf" srcId="{5C3170A3-CE1D-FB4D-9E34-5FAFD839EF51}" destId="{3237AA60-C60A-B84D-9635-226812F408ED}" srcOrd="1" destOrd="0" presId="urn:microsoft.com/office/officeart/2005/8/layout/venn2"/>
    <dgm:cxn modelId="{44FAEB33-F33D-D041-B828-17A73677017A}" type="presParOf" srcId="{3237AA60-C60A-B84D-9635-226812F408ED}" destId="{F312208C-DE9E-7D4B-8C0F-F62D5C372EA3}" srcOrd="0" destOrd="0" presId="urn:microsoft.com/office/officeart/2005/8/layout/venn2"/>
    <dgm:cxn modelId="{9799934E-C31B-6F43-A26C-B245BB53B879}" type="presParOf" srcId="{3237AA60-C60A-B84D-9635-226812F408ED}" destId="{022E7DE1-B2C5-9948-B749-F41A11047FA9}" srcOrd="1" destOrd="0" presId="urn:microsoft.com/office/officeart/2005/8/layout/venn2"/>
    <dgm:cxn modelId="{8DE1271E-6782-1E46-8F25-D14D48B3D250}" type="presParOf" srcId="{5C3170A3-CE1D-FB4D-9E34-5FAFD839EF51}" destId="{93ED3139-0147-1C44-8B4A-2763A75CC097}" srcOrd="2" destOrd="0" presId="urn:microsoft.com/office/officeart/2005/8/layout/venn2"/>
    <dgm:cxn modelId="{E7627641-4497-DA46-BCE4-5D9B1F608660}" type="presParOf" srcId="{93ED3139-0147-1C44-8B4A-2763A75CC097}" destId="{AA9B03CC-3841-5142-910D-E19B4ADB2953}" srcOrd="0" destOrd="0" presId="urn:microsoft.com/office/officeart/2005/8/layout/venn2"/>
    <dgm:cxn modelId="{BFAE477F-555E-F24F-ABE7-EAED43A0D8DE}" type="presParOf" srcId="{93ED3139-0147-1C44-8B4A-2763A75CC097}" destId="{326992C4-FEEA-FD47-9C60-401A221724E0}" srcOrd="1" destOrd="0" presId="urn:microsoft.com/office/officeart/2005/8/layout/venn2"/>
    <dgm:cxn modelId="{B0493D43-59C7-C44C-9045-DED6D254A8DA}" type="presParOf" srcId="{5C3170A3-CE1D-FB4D-9E34-5FAFD839EF51}" destId="{B44F13E6-C44D-0047-AA44-75D7F50381F6}" srcOrd="3" destOrd="0" presId="urn:microsoft.com/office/officeart/2005/8/layout/venn2"/>
    <dgm:cxn modelId="{ACBE996A-C155-0D46-939C-BBE10F85118B}" type="presParOf" srcId="{B44F13E6-C44D-0047-AA44-75D7F50381F6}" destId="{DF655703-4A69-6F4C-A60C-738762C7D6A3}" srcOrd="0" destOrd="0" presId="urn:microsoft.com/office/officeart/2005/8/layout/venn2"/>
    <dgm:cxn modelId="{22CA63CC-6E44-5149-B4E8-234311ADA1C2}" type="presParOf" srcId="{B44F13E6-C44D-0047-AA44-75D7F50381F6}" destId="{58DECD19-1ED8-524E-9003-89FA904E5A48}" srcOrd="1" destOrd="0" presId="urn:microsoft.com/office/officeart/2005/8/layout/venn2"/>
    <dgm:cxn modelId="{E5554224-2A80-EC43-BCA5-1E3BD05A2B84}" type="presParOf" srcId="{5C3170A3-CE1D-FB4D-9E34-5FAFD839EF51}" destId="{94142E68-9C7B-D34C-8F86-0A43DB170721}" srcOrd="4" destOrd="0" presId="urn:microsoft.com/office/officeart/2005/8/layout/venn2"/>
    <dgm:cxn modelId="{E4F7C530-5E9F-F94C-AFA7-6C29F3CCE37D}" type="presParOf" srcId="{94142E68-9C7B-D34C-8F86-0A43DB170721}" destId="{B6906E78-6003-5044-835F-D2F5E06CAEB1}" srcOrd="0" destOrd="0" presId="urn:microsoft.com/office/officeart/2005/8/layout/venn2"/>
    <dgm:cxn modelId="{70368CFB-0613-2741-8F2B-C8E6FB425957}" type="presParOf" srcId="{94142E68-9C7B-D34C-8F86-0A43DB170721}" destId="{8885C005-E9CF-064D-AE05-85B83AB9F06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FE8FBE-0D41-154F-B366-87146652C49D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DBD57D03-9130-3144-84EE-02EDFD31594B}">
      <dgm:prSet phldrT="[Texte]"/>
      <dgm:spPr>
        <a:solidFill>
          <a:srgbClr val="008000"/>
        </a:solidFill>
      </dgm:spPr>
      <dgm:t>
        <a:bodyPr/>
        <a:lstStyle/>
        <a:p>
          <a:r>
            <a:rPr lang="fr-FR" b="1" dirty="0"/>
            <a:t>Systèmes agricoles</a:t>
          </a:r>
        </a:p>
      </dgm:t>
    </dgm:pt>
    <dgm:pt modelId="{753A7BFA-91AA-7D43-93EB-236BB175E85D}" type="parTrans" cxnId="{D6C175FC-C135-0C41-ADE8-7DC0D72E3185}">
      <dgm:prSet/>
      <dgm:spPr/>
      <dgm:t>
        <a:bodyPr/>
        <a:lstStyle/>
        <a:p>
          <a:endParaRPr lang="fr-FR"/>
        </a:p>
      </dgm:t>
    </dgm:pt>
    <dgm:pt modelId="{0C8EC34F-6EF5-1949-86CB-A41E89EAFDBA}" type="sibTrans" cxnId="{D6C175FC-C135-0C41-ADE8-7DC0D72E3185}">
      <dgm:prSet/>
      <dgm:spPr/>
      <dgm:t>
        <a:bodyPr/>
        <a:lstStyle/>
        <a:p>
          <a:endParaRPr lang="fr-FR"/>
        </a:p>
      </dgm:t>
    </dgm:pt>
    <dgm:pt modelId="{224DEF02-FCD9-E04F-95EA-1777E5DE872C}">
      <dgm:prSet phldrT="[Texte]"/>
      <dgm:spPr>
        <a:solidFill>
          <a:srgbClr val="800000"/>
        </a:solidFill>
      </dgm:spPr>
      <dgm:t>
        <a:bodyPr/>
        <a:lstStyle/>
        <a:p>
          <a:r>
            <a:rPr lang="fr-FR" b="1" dirty="0"/>
            <a:t>Transformation</a:t>
          </a:r>
        </a:p>
      </dgm:t>
    </dgm:pt>
    <dgm:pt modelId="{6B921A5C-4CB7-7D4F-BB68-8345BD892040}" type="parTrans" cxnId="{2F16B206-E9AF-8849-B986-1F16281185C4}">
      <dgm:prSet/>
      <dgm:spPr/>
      <dgm:t>
        <a:bodyPr/>
        <a:lstStyle/>
        <a:p>
          <a:endParaRPr lang="fr-FR"/>
        </a:p>
      </dgm:t>
    </dgm:pt>
    <dgm:pt modelId="{6EB4A915-96EC-3E4A-947F-07536DA9C12D}" type="sibTrans" cxnId="{2F16B206-E9AF-8849-B986-1F16281185C4}">
      <dgm:prSet/>
      <dgm:spPr/>
      <dgm:t>
        <a:bodyPr/>
        <a:lstStyle/>
        <a:p>
          <a:endParaRPr lang="fr-FR"/>
        </a:p>
      </dgm:t>
    </dgm:pt>
    <dgm:pt modelId="{45C016B1-9410-C04B-A7C6-C16A30074C42}">
      <dgm:prSet phldrT="[Texte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b="1" dirty="0"/>
            <a:t>Distribution</a:t>
          </a:r>
        </a:p>
      </dgm:t>
    </dgm:pt>
    <dgm:pt modelId="{86B07C98-368D-3E41-8905-698129671D3D}" type="parTrans" cxnId="{5982BFBE-AD83-B940-B355-3B59B0B8FCE8}">
      <dgm:prSet/>
      <dgm:spPr/>
      <dgm:t>
        <a:bodyPr/>
        <a:lstStyle/>
        <a:p>
          <a:endParaRPr lang="fr-FR"/>
        </a:p>
      </dgm:t>
    </dgm:pt>
    <dgm:pt modelId="{8DFA44E1-D3E1-BD44-AA44-9F9BD64491DB}" type="sibTrans" cxnId="{5982BFBE-AD83-B940-B355-3B59B0B8FCE8}">
      <dgm:prSet/>
      <dgm:spPr/>
      <dgm:t>
        <a:bodyPr/>
        <a:lstStyle/>
        <a:p>
          <a:endParaRPr lang="fr-FR"/>
        </a:p>
      </dgm:t>
    </dgm:pt>
    <dgm:pt modelId="{80FCC60E-9DB2-F143-88A0-E1125EB1889D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b="1" dirty="0"/>
            <a:t>Consommation</a:t>
          </a:r>
        </a:p>
      </dgm:t>
    </dgm:pt>
    <dgm:pt modelId="{D93C3844-EBFA-3B49-8959-D21CF3CF9971}" type="parTrans" cxnId="{A36DD806-FBB5-7946-9E03-3C9BBD087655}">
      <dgm:prSet/>
      <dgm:spPr/>
      <dgm:t>
        <a:bodyPr/>
        <a:lstStyle/>
        <a:p>
          <a:endParaRPr lang="fr-FR"/>
        </a:p>
      </dgm:t>
    </dgm:pt>
    <dgm:pt modelId="{849AEF40-9840-6A43-9974-BE95C588A412}" type="sibTrans" cxnId="{A36DD806-FBB5-7946-9E03-3C9BBD087655}">
      <dgm:prSet/>
      <dgm:spPr/>
      <dgm:t>
        <a:bodyPr/>
        <a:lstStyle/>
        <a:p>
          <a:endParaRPr lang="fr-FR"/>
        </a:p>
      </dgm:t>
    </dgm:pt>
    <dgm:pt modelId="{80AD2D24-AF83-6843-9FC1-95FCABC92555}" type="pres">
      <dgm:prSet presAssocID="{49FE8FBE-0D41-154F-B366-87146652C49D}" presName="Name0" presStyleCnt="0">
        <dgm:presLayoutVars>
          <dgm:dir/>
          <dgm:animLvl val="lvl"/>
          <dgm:resizeHandles val="exact"/>
        </dgm:presLayoutVars>
      </dgm:prSet>
      <dgm:spPr/>
    </dgm:pt>
    <dgm:pt modelId="{93587C05-7A12-154E-9DA1-C1B5A753B845}" type="pres">
      <dgm:prSet presAssocID="{DBD57D03-9130-3144-84EE-02EDFD31594B}" presName="parTxOnly" presStyleLbl="node1" presStyleIdx="0" presStyleCnt="4" custLinFactNeighborX="-1718" custLinFactNeighborY="-1169">
        <dgm:presLayoutVars>
          <dgm:chMax val="0"/>
          <dgm:chPref val="0"/>
          <dgm:bulletEnabled val="1"/>
        </dgm:presLayoutVars>
      </dgm:prSet>
      <dgm:spPr/>
    </dgm:pt>
    <dgm:pt modelId="{2271BCC1-46D5-C44D-A03E-E1BA18B58C2D}" type="pres">
      <dgm:prSet presAssocID="{0C8EC34F-6EF5-1949-86CB-A41E89EAFDBA}" presName="parTxOnlySpace" presStyleCnt="0"/>
      <dgm:spPr/>
    </dgm:pt>
    <dgm:pt modelId="{99434484-ADF6-594F-8153-F31A59E509F7}" type="pres">
      <dgm:prSet presAssocID="{224DEF02-FCD9-E04F-95EA-1777E5DE872C}" presName="parTxOnly" presStyleLbl="node1" presStyleIdx="1" presStyleCnt="4" custLinFactNeighborX="-53768" custLinFactNeighborY="-1169">
        <dgm:presLayoutVars>
          <dgm:chMax val="0"/>
          <dgm:chPref val="0"/>
          <dgm:bulletEnabled val="1"/>
        </dgm:presLayoutVars>
      </dgm:prSet>
      <dgm:spPr/>
    </dgm:pt>
    <dgm:pt modelId="{14AD6DB5-C132-C84B-B0B6-791CF9BB8F44}" type="pres">
      <dgm:prSet presAssocID="{6EB4A915-96EC-3E4A-947F-07536DA9C12D}" presName="parTxOnlySpace" presStyleCnt="0"/>
      <dgm:spPr/>
    </dgm:pt>
    <dgm:pt modelId="{D5E32903-4915-9E4E-B433-C15AED03B7EE}" type="pres">
      <dgm:prSet presAssocID="{45C016B1-9410-C04B-A7C6-C16A30074C42}" presName="parTxOnly" presStyleLbl="node1" presStyleIdx="2" presStyleCnt="4" custLinFactX="-582" custLinFactNeighborX="-100000" custLinFactNeighborY="-1169">
        <dgm:presLayoutVars>
          <dgm:chMax val="0"/>
          <dgm:chPref val="0"/>
          <dgm:bulletEnabled val="1"/>
        </dgm:presLayoutVars>
      </dgm:prSet>
      <dgm:spPr/>
    </dgm:pt>
    <dgm:pt modelId="{9CF36B01-EB10-E149-89A9-62B93C8689EA}" type="pres">
      <dgm:prSet presAssocID="{8DFA44E1-D3E1-BD44-AA44-9F9BD64491DB}" presName="parTxOnlySpace" presStyleCnt="0"/>
      <dgm:spPr/>
    </dgm:pt>
    <dgm:pt modelId="{848DF326-0E1F-7447-A53C-738663964C46}" type="pres">
      <dgm:prSet presAssocID="{80FCC60E-9DB2-F143-88A0-E1125EB1889D}" presName="parTxOnly" presStyleLbl="node1" presStyleIdx="3" presStyleCnt="4" custLinFactX="-5787" custLinFactNeighborX="-100000" custLinFactNeighborY="-1169">
        <dgm:presLayoutVars>
          <dgm:chMax val="0"/>
          <dgm:chPref val="0"/>
          <dgm:bulletEnabled val="1"/>
        </dgm:presLayoutVars>
      </dgm:prSet>
      <dgm:spPr/>
    </dgm:pt>
  </dgm:ptLst>
  <dgm:cxnLst>
    <dgm:cxn modelId="{2F16B206-E9AF-8849-B986-1F16281185C4}" srcId="{49FE8FBE-0D41-154F-B366-87146652C49D}" destId="{224DEF02-FCD9-E04F-95EA-1777E5DE872C}" srcOrd="1" destOrd="0" parTransId="{6B921A5C-4CB7-7D4F-BB68-8345BD892040}" sibTransId="{6EB4A915-96EC-3E4A-947F-07536DA9C12D}"/>
    <dgm:cxn modelId="{A36DD806-FBB5-7946-9E03-3C9BBD087655}" srcId="{49FE8FBE-0D41-154F-B366-87146652C49D}" destId="{80FCC60E-9DB2-F143-88A0-E1125EB1889D}" srcOrd="3" destOrd="0" parTransId="{D93C3844-EBFA-3B49-8959-D21CF3CF9971}" sibTransId="{849AEF40-9840-6A43-9974-BE95C588A412}"/>
    <dgm:cxn modelId="{4ECA470D-BDB1-7D4C-A83B-1904A846B63C}" type="presOf" srcId="{49FE8FBE-0D41-154F-B366-87146652C49D}" destId="{80AD2D24-AF83-6843-9FC1-95FCABC92555}" srcOrd="0" destOrd="0" presId="urn:microsoft.com/office/officeart/2005/8/layout/chevron1"/>
    <dgm:cxn modelId="{02B1273A-4188-A846-82AE-DB6C6BD387E7}" type="presOf" srcId="{45C016B1-9410-C04B-A7C6-C16A30074C42}" destId="{D5E32903-4915-9E4E-B433-C15AED03B7EE}" srcOrd="0" destOrd="0" presId="urn:microsoft.com/office/officeart/2005/8/layout/chevron1"/>
    <dgm:cxn modelId="{4D224042-8C71-C64F-B1BC-6EEEFA2C8E7A}" type="presOf" srcId="{224DEF02-FCD9-E04F-95EA-1777E5DE872C}" destId="{99434484-ADF6-594F-8153-F31A59E509F7}" srcOrd="0" destOrd="0" presId="urn:microsoft.com/office/officeart/2005/8/layout/chevron1"/>
    <dgm:cxn modelId="{B876FA68-0A93-7441-8D66-C0AC069CBBEF}" type="presOf" srcId="{DBD57D03-9130-3144-84EE-02EDFD31594B}" destId="{93587C05-7A12-154E-9DA1-C1B5A753B845}" srcOrd="0" destOrd="0" presId="urn:microsoft.com/office/officeart/2005/8/layout/chevron1"/>
    <dgm:cxn modelId="{5982BFBE-AD83-B940-B355-3B59B0B8FCE8}" srcId="{49FE8FBE-0D41-154F-B366-87146652C49D}" destId="{45C016B1-9410-C04B-A7C6-C16A30074C42}" srcOrd="2" destOrd="0" parTransId="{86B07C98-368D-3E41-8905-698129671D3D}" sibTransId="{8DFA44E1-D3E1-BD44-AA44-9F9BD64491DB}"/>
    <dgm:cxn modelId="{A9D1BCD9-9E02-0045-8FBA-378753B1D5EB}" type="presOf" srcId="{80FCC60E-9DB2-F143-88A0-E1125EB1889D}" destId="{848DF326-0E1F-7447-A53C-738663964C46}" srcOrd="0" destOrd="0" presId="urn:microsoft.com/office/officeart/2005/8/layout/chevron1"/>
    <dgm:cxn modelId="{D6C175FC-C135-0C41-ADE8-7DC0D72E3185}" srcId="{49FE8FBE-0D41-154F-B366-87146652C49D}" destId="{DBD57D03-9130-3144-84EE-02EDFD31594B}" srcOrd="0" destOrd="0" parTransId="{753A7BFA-91AA-7D43-93EB-236BB175E85D}" sibTransId="{0C8EC34F-6EF5-1949-86CB-A41E89EAFDBA}"/>
    <dgm:cxn modelId="{AD524316-2D34-534C-93C8-47F3E6DFF5FA}" type="presParOf" srcId="{80AD2D24-AF83-6843-9FC1-95FCABC92555}" destId="{93587C05-7A12-154E-9DA1-C1B5A753B845}" srcOrd="0" destOrd="0" presId="urn:microsoft.com/office/officeart/2005/8/layout/chevron1"/>
    <dgm:cxn modelId="{BAFE5B59-22A6-3646-A81C-5846E3848908}" type="presParOf" srcId="{80AD2D24-AF83-6843-9FC1-95FCABC92555}" destId="{2271BCC1-46D5-C44D-A03E-E1BA18B58C2D}" srcOrd="1" destOrd="0" presId="urn:microsoft.com/office/officeart/2005/8/layout/chevron1"/>
    <dgm:cxn modelId="{2AA4F044-2C3D-F14D-9A40-1624AEF61CD5}" type="presParOf" srcId="{80AD2D24-AF83-6843-9FC1-95FCABC92555}" destId="{99434484-ADF6-594F-8153-F31A59E509F7}" srcOrd="2" destOrd="0" presId="urn:microsoft.com/office/officeart/2005/8/layout/chevron1"/>
    <dgm:cxn modelId="{A02DC7A0-D1E5-4B44-9660-01F960537D65}" type="presParOf" srcId="{80AD2D24-AF83-6843-9FC1-95FCABC92555}" destId="{14AD6DB5-C132-C84B-B0B6-791CF9BB8F44}" srcOrd="3" destOrd="0" presId="urn:microsoft.com/office/officeart/2005/8/layout/chevron1"/>
    <dgm:cxn modelId="{45DC39BF-19C4-4F49-AEE5-3445BE9DAA36}" type="presParOf" srcId="{80AD2D24-AF83-6843-9FC1-95FCABC92555}" destId="{D5E32903-4915-9E4E-B433-C15AED03B7EE}" srcOrd="4" destOrd="0" presId="urn:microsoft.com/office/officeart/2005/8/layout/chevron1"/>
    <dgm:cxn modelId="{C28C3898-BA7A-5841-A986-F21FF721D2C7}" type="presParOf" srcId="{80AD2D24-AF83-6843-9FC1-95FCABC92555}" destId="{9CF36B01-EB10-E149-89A9-62B93C8689EA}" srcOrd="5" destOrd="0" presId="urn:microsoft.com/office/officeart/2005/8/layout/chevron1"/>
    <dgm:cxn modelId="{C5EF5EFE-28FA-324B-87F6-5BEFAE1EE9A2}" type="presParOf" srcId="{80AD2D24-AF83-6843-9FC1-95FCABC92555}" destId="{848DF326-0E1F-7447-A53C-738663964C46}" srcOrd="6" destOrd="0" presId="urn:microsoft.com/office/officeart/2005/8/layout/chevron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B42EF17-9CAC-E143-AD4F-5A249177946B}" type="doc">
      <dgm:prSet loTypeId="urn:microsoft.com/office/officeart/2005/8/layout/cycle4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27D7959-EA57-9E4A-8548-57ADE573A762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fr-FR" sz="1500" b="1" dirty="0"/>
            <a:t>1. Qui ? 2. Quoi ? Préalables de l’action</a:t>
          </a:r>
        </a:p>
      </dgm:t>
    </dgm:pt>
    <dgm:pt modelId="{0E807A2B-52CC-B14B-B626-841F87C5C11C}" type="parTrans" cxnId="{0812CA0E-131D-6744-9AC8-E28DE509D3EB}">
      <dgm:prSet/>
      <dgm:spPr/>
      <dgm:t>
        <a:bodyPr/>
        <a:lstStyle/>
        <a:p>
          <a:endParaRPr lang="fr-FR"/>
        </a:p>
      </dgm:t>
    </dgm:pt>
    <dgm:pt modelId="{667982C8-E017-3F46-B787-B29641407408}" type="sibTrans" cxnId="{0812CA0E-131D-6744-9AC8-E28DE509D3EB}">
      <dgm:prSet/>
      <dgm:spPr/>
      <dgm:t>
        <a:bodyPr/>
        <a:lstStyle/>
        <a:p>
          <a:endParaRPr lang="fr-FR"/>
        </a:p>
      </dgm:t>
    </dgm:pt>
    <dgm:pt modelId="{7EF82D78-83A1-CB4E-9718-A5F1C3A860A7}">
      <dgm:prSet phldrT="[Texte]" custT="1"/>
      <dgm:spPr/>
      <dgm:t>
        <a:bodyPr/>
        <a:lstStyle/>
        <a:p>
          <a:r>
            <a:rPr lang="fr-FR" sz="1400" b="0" dirty="0"/>
            <a:t>Enjeux</a:t>
          </a:r>
        </a:p>
      </dgm:t>
    </dgm:pt>
    <dgm:pt modelId="{5753857B-550D-3D43-B224-51DDB78CED4E}" type="parTrans" cxnId="{6BD99BBF-F3CF-F447-ACAA-B99009E10BED}">
      <dgm:prSet/>
      <dgm:spPr/>
      <dgm:t>
        <a:bodyPr/>
        <a:lstStyle/>
        <a:p>
          <a:endParaRPr lang="fr-FR"/>
        </a:p>
      </dgm:t>
    </dgm:pt>
    <dgm:pt modelId="{7BA3EC85-FA98-DE48-A565-54A262150130}" type="sibTrans" cxnId="{6BD99BBF-F3CF-F447-ACAA-B99009E10BED}">
      <dgm:prSet/>
      <dgm:spPr/>
      <dgm:t>
        <a:bodyPr/>
        <a:lstStyle/>
        <a:p>
          <a:endParaRPr lang="fr-FR"/>
        </a:p>
      </dgm:t>
    </dgm:pt>
    <dgm:pt modelId="{EAA0AF04-2981-8F4D-BDD3-653E7CA3EC74}">
      <dgm:prSet phldrT="[Texte]" custT="1"/>
      <dgm:spPr/>
      <dgm:t>
        <a:bodyPr/>
        <a:lstStyle/>
        <a:p>
          <a:r>
            <a:rPr lang="fr-FR" sz="1400" dirty="0"/>
            <a:t>Objectifs</a:t>
          </a:r>
        </a:p>
      </dgm:t>
    </dgm:pt>
    <dgm:pt modelId="{93621D45-CFA6-9746-8836-E905C14CA16F}" type="parTrans" cxnId="{B83E5BBE-5627-094C-AB62-90B6E0602F73}">
      <dgm:prSet/>
      <dgm:spPr/>
      <dgm:t>
        <a:bodyPr/>
        <a:lstStyle/>
        <a:p>
          <a:endParaRPr lang="fr-FR"/>
        </a:p>
      </dgm:t>
    </dgm:pt>
    <dgm:pt modelId="{E4DCBD81-B816-A645-A362-58E55FFBE195}" type="sibTrans" cxnId="{B83E5BBE-5627-094C-AB62-90B6E0602F73}">
      <dgm:prSet/>
      <dgm:spPr/>
      <dgm:t>
        <a:bodyPr/>
        <a:lstStyle/>
        <a:p>
          <a:endParaRPr lang="fr-FR"/>
        </a:p>
      </dgm:t>
    </dgm:pt>
    <dgm:pt modelId="{EBC14541-B9D0-AE4C-8734-0BD0AF0941DE}">
      <dgm:prSet phldrT="[Texte]" custT="1"/>
      <dgm:spPr/>
      <dgm:t>
        <a:bodyPr/>
        <a:lstStyle/>
        <a:p>
          <a:r>
            <a:rPr lang="fr-FR" sz="1400" dirty="0"/>
            <a:t>Moyens</a:t>
          </a:r>
        </a:p>
      </dgm:t>
    </dgm:pt>
    <dgm:pt modelId="{CBF52010-438D-DF4F-BE96-AE63503AF67A}" type="parTrans" cxnId="{9A1EA67F-C85D-CF49-B895-853FC2EF9B1A}">
      <dgm:prSet/>
      <dgm:spPr/>
      <dgm:t>
        <a:bodyPr/>
        <a:lstStyle/>
        <a:p>
          <a:endParaRPr lang="fr-FR"/>
        </a:p>
      </dgm:t>
    </dgm:pt>
    <dgm:pt modelId="{28F4EBD2-EF4D-C245-AC4B-4B7B49239763}" type="sibTrans" cxnId="{9A1EA67F-C85D-CF49-B895-853FC2EF9B1A}">
      <dgm:prSet/>
      <dgm:spPr/>
      <dgm:t>
        <a:bodyPr/>
        <a:lstStyle/>
        <a:p>
          <a:endParaRPr lang="fr-FR"/>
        </a:p>
      </dgm:t>
    </dgm:pt>
    <dgm:pt modelId="{378E7561-D8FF-894F-B25C-C48788F6610D}">
      <dgm:prSet phldrT="[Texte]" custT="1"/>
      <dgm:spPr>
        <a:solidFill>
          <a:srgbClr val="CCCCFF"/>
        </a:solidFill>
      </dgm:spPr>
      <dgm:t>
        <a:bodyPr/>
        <a:lstStyle/>
        <a:p>
          <a:r>
            <a:rPr lang="fr-FR" sz="1600" b="1" dirty="0"/>
            <a:t>5. Fondement de l’action et cohérence</a:t>
          </a:r>
        </a:p>
      </dgm:t>
    </dgm:pt>
    <dgm:pt modelId="{37E25B82-BCDB-C142-9657-77007FAFDB26}" type="parTrans" cxnId="{390B5574-60DE-AB4F-A680-02479A9ABD61}">
      <dgm:prSet/>
      <dgm:spPr/>
      <dgm:t>
        <a:bodyPr/>
        <a:lstStyle/>
        <a:p>
          <a:endParaRPr lang="fr-FR"/>
        </a:p>
      </dgm:t>
    </dgm:pt>
    <dgm:pt modelId="{FA2EA239-E43C-CA47-B0AD-9BF03387D6CA}" type="sibTrans" cxnId="{390B5574-60DE-AB4F-A680-02479A9ABD61}">
      <dgm:prSet/>
      <dgm:spPr/>
      <dgm:t>
        <a:bodyPr/>
        <a:lstStyle/>
        <a:p>
          <a:endParaRPr lang="fr-FR"/>
        </a:p>
      </dgm:t>
    </dgm:pt>
    <dgm:pt modelId="{0FDE7275-2A32-4C41-9458-0205893839E9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600" b="1" dirty="0">
              <a:solidFill>
                <a:schemeClr val="tx1"/>
              </a:solidFill>
            </a:rPr>
            <a:t>4. Comment ? Conditions de l’action</a:t>
          </a:r>
        </a:p>
        <a:p>
          <a:r>
            <a:rPr lang="fr-FR" sz="1600" b="1" dirty="0">
              <a:solidFill>
                <a:schemeClr val="tx1"/>
              </a:solidFill>
            </a:rPr>
            <a:t>Où ? Quand ?</a:t>
          </a:r>
        </a:p>
      </dgm:t>
    </dgm:pt>
    <dgm:pt modelId="{30EA5FFF-418B-354D-854C-023EBF7EFFE9}" type="sibTrans" cxnId="{43211115-33AB-3541-8E57-3D4887582A8A}">
      <dgm:prSet/>
      <dgm:spPr/>
      <dgm:t>
        <a:bodyPr/>
        <a:lstStyle/>
        <a:p>
          <a:endParaRPr lang="fr-FR"/>
        </a:p>
      </dgm:t>
    </dgm:pt>
    <dgm:pt modelId="{9981CF7D-7927-E146-BDA8-FFEE38C1DCA6}" type="parTrans" cxnId="{43211115-33AB-3541-8E57-3D4887582A8A}">
      <dgm:prSet/>
      <dgm:spPr/>
      <dgm:t>
        <a:bodyPr/>
        <a:lstStyle/>
        <a:p>
          <a:endParaRPr lang="fr-FR"/>
        </a:p>
      </dgm:t>
    </dgm:pt>
    <dgm:pt modelId="{60DD7EF2-0312-874B-83A2-6471424E3925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1600" b="1" dirty="0"/>
            <a:t>3. Pourquoi ? Objectifs</a:t>
          </a:r>
        </a:p>
      </dgm:t>
    </dgm:pt>
    <dgm:pt modelId="{5A30E30E-E8E8-7846-80A6-86A36967552B}" type="sibTrans" cxnId="{FE142366-4E33-774D-83F1-3BD2FD802274}">
      <dgm:prSet/>
      <dgm:spPr/>
      <dgm:t>
        <a:bodyPr/>
        <a:lstStyle/>
        <a:p>
          <a:endParaRPr lang="fr-FR"/>
        </a:p>
      </dgm:t>
    </dgm:pt>
    <dgm:pt modelId="{76F6EB1E-616A-A742-9EDE-4EEA06104B8E}" type="parTrans" cxnId="{FE142366-4E33-774D-83F1-3BD2FD802274}">
      <dgm:prSet/>
      <dgm:spPr/>
      <dgm:t>
        <a:bodyPr/>
        <a:lstStyle/>
        <a:p>
          <a:endParaRPr lang="fr-FR"/>
        </a:p>
      </dgm:t>
    </dgm:pt>
    <dgm:pt modelId="{B897524F-1712-1C41-830A-E87DFEAF5125}">
      <dgm:prSet phldrT="[Texte]" custT="1"/>
      <dgm:spPr/>
      <dgm:t>
        <a:bodyPr/>
        <a:lstStyle/>
        <a:p>
          <a:r>
            <a:rPr lang="fr-FR" sz="1300" dirty="0"/>
            <a:t>Evaluation à prévoir</a:t>
          </a:r>
        </a:p>
      </dgm:t>
    </dgm:pt>
    <dgm:pt modelId="{890FF245-6B34-7B44-836A-08BA70B097F6}" type="parTrans" cxnId="{2E7D0D8C-F571-864D-AA67-DE2EA38905D8}">
      <dgm:prSet/>
      <dgm:spPr/>
      <dgm:t>
        <a:bodyPr/>
        <a:lstStyle/>
        <a:p>
          <a:endParaRPr lang="fr-FR"/>
        </a:p>
      </dgm:t>
    </dgm:pt>
    <dgm:pt modelId="{DB4E85CF-0875-1E4E-9DBE-76797125E323}" type="sibTrans" cxnId="{2E7D0D8C-F571-864D-AA67-DE2EA38905D8}">
      <dgm:prSet/>
      <dgm:spPr/>
      <dgm:t>
        <a:bodyPr/>
        <a:lstStyle/>
        <a:p>
          <a:endParaRPr lang="fr-FR"/>
        </a:p>
      </dgm:t>
    </dgm:pt>
    <dgm:pt modelId="{020F552B-3B6C-814D-A45B-609D53740A1F}">
      <dgm:prSet phldrT="[Texte]" custT="1"/>
      <dgm:spPr/>
      <dgm:t>
        <a:bodyPr/>
        <a:lstStyle/>
        <a:p>
          <a:r>
            <a:rPr lang="fr-FR" sz="1400" b="0" dirty="0"/>
            <a:t>Contexte</a:t>
          </a:r>
        </a:p>
      </dgm:t>
    </dgm:pt>
    <dgm:pt modelId="{219E2D69-FA99-0443-97C9-42244B15BC36}" type="parTrans" cxnId="{938EC7E5-B80D-204F-A334-D9916F03E5C5}">
      <dgm:prSet/>
      <dgm:spPr/>
      <dgm:t>
        <a:bodyPr/>
        <a:lstStyle/>
        <a:p>
          <a:endParaRPr lang="fr-FR"/>
        </a:p>
      </dgm:t>
    </dgm:pt>
    <dgm:pt modelId="{98CB9B44-A312-5841-A301-32ADE450798D}" type="sibTrans" cxnId="{938EC7E5-B80D-204F-A334-D9916F03E5C5}">
      <dgm:prSet/>
      <dgm:spPr/>
      <dgm:t>
        <a:bodyPr/>
        <a:lstStyle/>
        <a:p>
          <a:endParaRPr lang="fr-FR"/>
        </a:p>
      </dgm:t>
    </dgm:pt>
    <dgm:pt modelId="{101CD520-56D7-5946-88AF-A2AD1AEEB96C}">
      <dgm:prSet phldrT="[Texte]" custT="1"/>
      <dgm:spPr/>
      <dgm:t>
        <a:bodyPr/>
        <a:lstStyle/>
        <a:p>
          <a:r>
            <a:rPr lang="fr-FR" sz="1400" b="0" dirty="0"/>
            <a:t>Constats</a:t>
          </a:r>
        </a:p>
      </dgm:t>
    </dgm:pt>
    <dgm:pt modelId="{62AB7F97-BA24-0742-BC42-4DA885AE8368}" type="parTrans" cxnId="{4B101BD8-55E9-0349-AC9B-33B338F5E646}">
      <dgm:prSet/>
      <dgm:spPr/>
      <dgm:t>
        <a:bodyPr/>
        <a:lstStyle/>
        <a:p>
          <a:endParaRPr lang="fr-FR"/>
        </a:p>
      </dgm:t>
    </dgm:pt>
    <dgm:pt modelId="{9DF1EE4F-D67D-0648-9D61-A2ED27E42524}" type="sibTrans" cxnId="{4B101BD8-55E9-0349-AC9B-33B338F5E646}">
      <dgm:prSet/>
      <dgm:spPr/>
      <dgm:t>
        <a:bodyPr/>
        <a:lstStyle/>
        <a:p>
          <a:endParaRPr lang="fr-FR"/>
        </a:p>
      </dgm:t>
    </dgm:pt>
    <dgm:pt modelId="{C97AFD2E-4C70-6840-B2D1-3F6DAA714FDA}">
      <dgm:prSet phldrT="[Texte]" custT="1"/>
      <dgm:spPr/>
      <dgm:t>
        <a:bodyPr/>
        <a:lstStyle/>
        <a:p>
          <a:r>
            <a:rPr lang="fr-FR" sz="1400" b="0" dirty="0"/>
            <a:t>Propositions</a:t>
          </a:r>
        </a:p>
      </dgm:t>
    </dgm:pt>
    <dgm:pt modelId="{0468F904-AC82-7044-BAB4-4C3647415F15}" type="parTrans" cxnId="{D48B4E37-41AA-744F-AA5B-C6AC259E71BB}">
      <dgm:prSet/>
      <dgm:spPr/>
      <dgm:t>
        <a:bodyPr/>
        <a:lstStyle/>
        <a:p>
          <a:endParaRPr lang="fr-FR"/>
        </a:p>
      </dgm:t>
    </dgm:pt>
    <dgm:pt modelId="{2887E9CC-3A6F-C742-B598-4C094E85E9D6}" type="sibTrans" cxnId="{D48B4E37-41AA-744F-AA5B-C6AC259E71BB}">
      <dgm:prSet/>
      <dgm:spPr/>
      <dgm:t>
        <a:bodyPr/>
        <a:lstStyle/>
        <a:p>
          <a:endParaRPr lang="fr-FR"/>
        </a:p>
      </dgm:t>
    </dgm:pt>
    <dgm:pt modelId="{54C61188-B607-1244-8704-7DCD78EEAB4F}">
      <dgm:prSet phldrT="[Texte]" custT="1"/>
      <dgm:spPr/>
      <dgm:t>
        <a:bodyPr/>
        <a:lstStyle/>
        <a:p>
          <a:r>
            <a:rPr lang="fr-FR" sz="1400" dirty="0"/>
            <a:t>Résultats attendus/obtenus</a:t>
          </a:r>
        </a:p>
      </dgm:t>
    </dgm:pt>
    <dgm:pt modelId="{698ACB9E-5FC5-7F4D-8825-97852556446B}" type="parTrans" cxnId="{ECD9F52F-CA3C-BD47-883E-F260E2BC6FE8}">
      <dgm:prSet/>
      <dgm:spPr/>
      <dgm:t>
        <a:bodyPr/>
        <a:lstStyle/>
        <a:p>
          <a:endParaRPr lang="fr-FR"/>
        </a:p>
      </dgm:t>
    </dgm:pt>
    <dgm:pt modelId="{4C60DDE8-DAA1-8E41-85BA-6AED42D87D8E}" type="sibTrans" cxnId="{ECD9F52F-CA3C-BD47-883E-F260E2BC6FE8}">
      <dgm:prSet/>
      <dgm:spPr/>
      <dgm:t>
        <a:bodyPr/>
        <a:lstStyle/>
        <a:p>
          <a:endParaRPr lang="fr-FR"/>
        </a:p>
      </dgm:t>
    </dgm:pt>
    <dgm:pt modelId="{922C4327-7912-D74B-AF93-EDB97177BB41}">
      <dgm:prSet phldrT="[Texte]" custT="1"/>
      <dgm:spPr/>
      <dgm:t>
        <a:bodyPr/>
        <a:lstStyle/>
        <a:p>
          <a:r>
            <a:rPr lang="fr-FR" sz="1400" dirty="0"/>
            <a:t>Effets attendus/obtenus</a:t>
          </a:r>
        </a:p>
      </dgm:t>
    </dgm:pt>
    <dgm:pt modelId="{68F3CA1E-959B-1E4B-A219-F4A030B2936D}" type="parTrans" cxnId="{FDEFDFDA-F509-DF47-B57E-228A8881685C}">
      <dgm:prSet/>
      <dgm:spPr/>
      <dgm:t>
        <a:bodyPr/>
        <a:lstStyle/>
        <a:p>
          <a:endParaRPr lang="fr-FR"/>
        </a:p>
      </dgm:t>
    </dgm:pt>
    <dgm:pt modelId="{AF34E07E-1FC6-7643-8948-7E322424B702}" type="sibTrans" cxnId="{FDEFDFDA-F509-DF47-B57E-228A8881685C}">
      <dgm:prSet/>
      <dgm:spPr/>
      <dgm:t>
        <a:bodyPr/>
        <a:lstStyle/>
        <a:p>
          <a:endParaRPr lang="fr-FR"/>
        </a:p>
      </dgm:t>
    </dgm:pt>
    <dgm:pt modelId="{309010C1-DE87-8D43-B9A5-E6A948B685D1}">
      <dgm:prSet phldrT="[Texte]" custT="1"/>
      <dgm:spPr/>
      <dgm:t>
        <a:bodyPr/>
        <a:lstStyle/>
        <a:p>
          <a:r>
            <a:rPr lang="fr-FR" sz="1400" dirty="0"/>
            <a:t>Organisation</a:t>
          </a:r>
        </a:p>
      </dgm:t>
    </dgm:pt>
    <dgm:pt modelId="{7583FA84-4259-2648-ADB2-67E639387E54}" type="parTrans" cxnId="{FF9CFC41-CC03-B641-BAF7-08CA0324E5D1}">
      <dgm:prSet/>
      <dgm:spPr/>
      <dgm:t>
        <a:bodyPr/>
        <a:lstStyle/>
        <a:p>
          <a:endParaRPr lang="fr-FR"/>
        </a:p>
      </dgm:t>
    </dgm:pt>
    <dgm:pt modelId="{7DCBC7A4-A423-0446-8393-22D235385887}" type="sibTrans" cxnId="{FF9CFC41-CC03-B641-BAF7-08CA0324E5D1}">
      <dgm:prSet/>
      <dgm:spPr/>
      <dgm:t>
        <a:bodyPr/>
        <a:lstStyle/>
        <a:p>
          <a:endParaRPr lang="fr-FR"/>
        </a:p>
      </dgm:t>
    </dgm:pt>
    <dgm:pt modelId="{FE3A5398-D418-3D43-B364-A928EEB06798}">
      <dgm:prSet phldrT="[Texte]" custT="1"/>
      <dgm:spPr/>
      <dgm:t>
        <a:bodyPr/>
        <a:lstStyle/>
        <a:p>
          <a:r>
            <a:rPr lang="fr-FR" sz="1400" dirty="0"/>
            <a:t>Techniques/savoirs</a:t>
          </a:r>
        </a:p>
      </dgm:t>
    </dgm:pt>
    <dgm:pt modelId="{4D4912FA-9E14-7642-B319-1D29D64B225D}" type="parTrans" cxnId="{54DBAC06-0CE6-6546-8B23-D3750EB2034E}">
      <dgm:prSet/>
      <dgm:spPr/>
      <dgm:t>
        <a:bodyPr/>
        <a:lstStyle/>
        <a:p>
          <a:endParaRPr lang="fr-FR"/>
        </a:p>
      </dgm:t>
    </dgm:pt>
    <dgm:pt modelId="{7CE11D68-B697-E249-9A28-8A84F8F3E6CD}" type="sibTrans" cxnId="{54DBAC06-0CE6-6546-8B23-D3750EB2034E}">
      <dgm:prSet/>
      <dgm:spPr/>
      <dgm:t>
        <a:bodyPr/>
        <a:lstStyle/>
        <a:p>
          <a:endParaRPr lang="fr-FR"/>
        </a:p>
      </dgm:t>
    </dgm:pt>
    <dgm:pt modelId="{D3451058-82E6-8940-A5A1-7FD3C9454DD9}">
      <dgm:prSet phldrT="[Texte]" custT="1"/>
      <dgm:spPr/>
      <dgm:t>
        <a:bodyPr/>
        <a:lstStyle/>
        <a:p>
          <a:r>
            <a:rPr lang="fr-FR" sz="1400" dirty="0"/>
            <a:t>Formations</a:t>
          </a:r>
        </a:p>
      </dgm:t>
    </dgm:pt>
    <dgm:pt modelId="{70913651-EBD4-0647-B13A-16320D1E8F65}" type="parTrans" cxnId="{D9CFB891-A600-364B-813C-E495A34B6F94}">
      <dgm:prSet/>
      <dgm:spPr/>
      <dgm:t>
        <a:bodyPr/>
        <a:lstStyle/>
        <a:p>
          <a:endParaRPr lang="fr-FR"/>
        </a:p>
      </dgm:t>
    </dgm:pt>
    <dgm:pt modelId="{73CBB7A6-B193-D44D-905A-C435C6A30F79}" type="sibTrans" cxnId="{D9CFB891-A600-364B-813C-E495A34B6F94}">
      <dgm:prSet/>
      <dgm:spPr/>
      <dgm:t>
        <a:bodyPr/>
        <a:lstStyle/>
        <a:p>
          <a:endParaRPr lang="fr-FR"/>
        </a:p>
      </dgm:t>
    </dgm:pt>
    <dgm:pt modelId="{900303C3-F1A5-D349-AFAB-AECE799913B1}">
      <dgm:prSet phldrT="[Texte]" custT="1"/>
      <dgm:spPr/>
      <dgm:t>
        <a:bodyPr/>
        <a:lstStyle/>
        <a:p>
          <a:r>
            <a:rPr lang="fr-FR" sz="1300" dirty="0"/>
            <a:t>Sens de l’action (éthique)</a:t>
          </a:r>
        </a:p>
      </dgm:t>
    </dgm:pt>
    <dgm:pt modelId="{D7591403-D569-E749-B7D9-F1CFAF365324}" type="parTrans" cxnId="{B9D0C2B3-B786-0147-A0CA-129CECB105EE}">
      <dgm:prSet/>
      <dgm:spPr/>
      <dgm:t>
        <a:bodyPr/>
        <a:lstStyle/>
        <a:p>
          <a:endParaRPr lang="fr-FR"/>
        </a:p>
      </dgm:t>
    </dgm:pt>
    <dgm:pt modelId="{24387238-0BB0-5049-9E95-4CB77EC618B0}" type="sibTrans" cxnId="{B9D0C2B3-B786-0147-A0CA-129CECB105EE}">
      <dgm:prSet/>
      <dgm:spPr/>
      <dgm:t>
        <a:bodyPr/>
        <a:lstStyle/>
        <a:p>
          <a:endParaRPr lang="fr-FR"/>
        </a:p>
      </dgm:t>
    </dgm:pt>
    <dgm:pt modelId="{6EAD3ECA-9442-1D44-9085-10ABF22B4320}">
      <dgm:prSet phldrT="[Texte]" custT="1"/>
      <dgm:spPr/>
      <dgm:t>
        <a:bodyPr/>
        <a:lstStyle/>
        <a:p>
          <a:r>
            <a:rPr lang="fr-FR" sz="1300" dirty="0"/>
            <a:t>Retours à prévoir</a:t>
          </a:r>
        </a:p>
      </dgm:t>
    </dgm:pt>
    <dgm:pt modelId="{06AA04EC-0F96-0B4B-B6A3-D98637317ADA}" type="parTrans" cxnId="{8DEEA5AE-D0B0-C44B-88F2-B339519D2996}">
      <dgm:prSet/>
      <dgm:spPr/>
      <dgm:t>
        <a:bodyPr/>
        <a:lstStyle/>
        <a:p>
          <a:endParaRPr lang="fr-FR"/>
        </a:p>
      </dgm:t>
    </dgm:pt>
    <dgm:pt modelId="{2B9D870F-EAF1-544C-9EE8-280CA5BB3BE6}" type="sibTrans" cxnId="{8DEEA5AE-D0B0-C44B-88F2-B339519D2996}">
      <dgm:prSet/>
      <dgm:spPr/>
      <dgm:t>
        <a:bodyPr/>
        <a:lstStyle/>
        <a:p>
          <a:endParaRPr lang="fr-FR"/>
        </a:p>
      </dgm:t>
    </dgm:pt>
    <dgm:pt modelId="{4D94A281-15AB-4548-AD81-10F96A83D88E}">
      <dgm:prSet phldrT="[Texte]" custT="1"/>
      <dgm:spPr/>
      <dgm:t>
        <a:bodyPr/>
        <a:lstStyle/>
        <a:p>
          <a:r>
            <a:rPr lang="fr-FR" sz="1300" dirty="0"/>
            <a:t>Contractualisation</a:t>
          </a:r>
        </a:p>
      </dgm:t>
    </dgm:pt>
    <dgm:pt modelId="{5853E27E-44E8-6A48-BF2E-3F09F25F480D}" type="parTrans" cxnId="{C978F205-3C6F-794E-8BE7-A8B52E5CD013}">
      <dgm:prSet/>
      <dgm:spPr/>
      <dgm:t>
        <a:bodyPr/>
        <a:lstStyle/>
        <a:p>
          <a:endParaRPr lang="fr-FR"/>
        </a:p>
      </dgm:t>
    </dgm:pt>
    <dgm:pt modelId="{6F44722B-B849-464D-8D33-F1A500F856C9}" type="sibTrans" cxnId="{C978F205-3C6F-794E-8BE7-A8B52E5CD013}">
      <dgm:prSet/>
      <dgm:spPr/>
      <dgm:t>
        <a:bodyPr/>
        <a:lstStyle/>
        <a:p>
          <a:endParaRPr lang="fr-FR"/>
        </a:p>
      </dgm:t>
    </dgm:pt>
    <dgm:pt modelId="{6E503D19-0491-1F45-AA9C-6E3361BA8F5E}">
      <dgm:prSet phldrT="[Texte]" custT="1"/>
      <dgm:spPr/>
      <dgm:t>
        <a:bodyPr/>
        <a:lstStyle/>
        <a:p>
          <a:r>
            <a:rPr lang="fr-FR" sz="1400" dirty="0"/>
            <a:t>Intérêt</a:t>
          </a:r>
        </a:p>
      </dgm:t>
    </dgm:pt>
    <dgm:pt modelId="{8312CB0E-6486-9143-885A-3140F147F35E}" type="parTrans" cxnId="{22EE5CA6-CA53-7E49-A8B4-A3BED5487329}">
      <dgm:prSet/>
      <dgm:spPr/>
      <dgm:t>
        <a:bodyPr/>
        <a:lstStyle/>
        <a:p>
          <a:endParaRPr lang="fr-FR"/>
        </a:p>
      </dgm:t>
    </dgm:pt>
    <dgm:pt modelId="{B45D7F8D-FB8C-904E-B757-7348148C2A6F}" type="sibTrans" cxnId="{22EE5CA6-CA53-7E49-A8B4-A3BED5487329}">
      <dgm:prSet/>
      <dgm:spPr/>
      <dgm:t>
        <a:bodyPr/>
        <a:lstStyle/>
        <a:p>
          <a:endParaRPr lang="fr-FR"/>
        </a:p>
      </dgm:t>
    </dgm:pt>
    <dgm:pt modelId="{AFEF5C4E-DE1C-B147-9F08-C1ECD14E74F2}">
      <dgm:prSet phldrT="[Texte]" custT="1"/>
      <dgm:spPr/>
      <dgm:t>
        <a:bodyPr/>
        <a:lstStyle/>
        <a:p>
          <a:r>
            <a:rPr lang="fr-FR" sz="1400" b="0" dirty="0"/>
            <a:t>Questions</a:t>
          </a:r>
        </a:p>
      </dgm:t>
    </dgm:pt>
    <dgm:pt modelId="{2BAAF5C2-9B5D-5340-A833-41FC14824796}" type="parTrans" cxnId="{B44A940F-8E8D-C544-91D0-25E1CB6891ED}">
      <dgm:prSet/>
      <dgm:spPr/>
      <dgm:t>
        <a:bodyPr/>
        <a:lstStyle/>
        <a:p>
          <a:endParaRPr lang="fr-FR"/>
        </a:p>
      </dgm:t>
    </dgm:pt>
    <dgm:pt modelId="{C58B6384-48CC-E04C-92D5-6D073E1EB136}" type="sibTrans" cxnId="{B44A940F-8E8D-C544-91D0-25E1CB6891ED}">
      <dgm:prSet/>
      <dgm:spPr/>
      <dgm:t>
        <a:bodyPr/>
        <a:lstStyle/>
        <a:p>
          <a:endParaRPr lang="fr-FR"/>
        </a:p>
      </dgm:t>
    </dgm:pt>
    <dgm:pt modelId="{FE560256-23F2-8043-894F-E804EC1D5165}">
      <dgm:prSet phldrT="[Texte]" custT="1"/>
      <dgm:spPr/>
      <dgm:t>
        <a:bodyPr/>
        <a:lstStyle/>
        <a:p>
          <a:r>
            <a:rPr lang="fr-FR" sz="1400" b="0" dirty="0"/>
            <a:t>Hypothèses</a:t>
          </a:r>
        </a:p>
      </dgm:t>
    </dgm:pt>
    <dgm:pt modelId="{4CC3A63E-6505-0749-AEB0-CB2B02F937AE}" type="parTrans" cxnId="{EF6D69EB-1312-B747-B06E-9197769B7448}">
      <dgm:prSet/>
      <dgm:spPr/>
      <dgm:t>
        <a:bodyPr/>
        <a:lstStyle/>
        <a:p>
          <a:endParaRPr lang="fr-FR"/>
        </a:p>
      </dgm:t>
    </dgm:pt>
    <dgm:pt modelId="{FEA1C3F0-C999-5F43-B4C3-153C6DB2EE11}" type="sibTrans" cxnId="{EF6D69EB-1312-B747-B06E-9197769B7448}">
      <dgm:prSet/>
      <dgm:spPr/>
      <dgm:t>
        <a:bodyPr/>
        <a:lstStyle/>
        <a:p>
          <a:endParaRPr lang="fr-FR"/>
        </a:p>
      </dgm:t>
    </dgm:pt>
    <dgm:pt modelId="{65BAAADA-DA4B-DA46-BE32-FF06230B8E34}">
      <dgm:prSet phldrT="[Texte]" custT="1"/>
      <dgm:spPr/>
      <dgm:t>
        <a:bodyPr/>
        <a:lstStyle/>
        <a:p>
          <a:r>
            <a:rPr lang="fr-FR" sz="1400" dirty="0"/>
            <a:t>Pédagogie</a:t>
          </a:r>
        </a:p>
      </dgm:t>
    </dgm:pt>
    <dgm:pt modelId="{264C72E6-8294-A441-B426-FA20E423818A}" type="parTrans" cxnId="{46381D96-7B31-DB4E-B3AA-5A561DEE695A}">
      <dgm:prSet/>
      <dgm:spPr/>
      <dgm:t>
        <a:bodyPr/>
        <a:lstStyle/>
        <a:p>
          <a:endParaRPr lang="fr-FR"/>
        </a:p>
      </dgm:t>
    </dgm:pt>
    <dgm:pt modelId="{0D4738BD-D4D0-EA48-9ACD-02C87CD10450}" type="sibTrans" cxnId="{46381D96-7B31-DB4E-B3AA-5A561DEE695A}">
      <dgm:prSet/>
      <dgm:spPr/>
      <dgm:t>
        <a:bodyPr/>
        <a:lstStyle/>
        <a:p>
          <a:endParaRPr lang="fr-FR"/>
        </a:p>
      </dgm:t>
    </dgm:pt>
    <dgm:pt modelId="{288BF694-FD2E-034A-A4C7-55C7724E78AD}">
      <dgm:prSet phldrT="[Texte]" custT="1"/>
      <dgm:spPr/>
      <dgm:t>
        <a:bodyPr/>
        <a:lstStyle/>
        <a:p>
          <a:r>
            <a:rPr lang="fr-FR" sz="1300" dirty="0"/>
            <a:t>Durabilité (s) ? Résilience ?</a:t>
          </a:r>
        </a:p>
      </dgm:t>
    </dgm:pt>
    <dgm:pt modelId="{11124E0F-B54E-E946-9702-EDD5E059E2E7}" type="parTrans" cxnId="{DDAB36D7-61E7-A04D-AD65-C9A79DBF02EB}">
      <dgm:prSet/>
      <dgm:spPr/>
      <dgm:t>
        <a:bodyPr/>
        <a:lstStyle/>
        <a:p>
          <a:endParaRPr lang="fr-FR"/>
        </a:p>
      </dgm:t>
    </dgm:pt>
    <dgm:pt modelId="{2504120B-EA1D-B147-AB1D-51AB5959A331}" type="sibTrans" cxnId="{DDAB36D7-61E7-A04D-AD65-C9A79DBF02EB}">
      <dgm:prSet/>
      <dgm:spPr/>
      <dgm:t>
        <a:bodyPr/>
        <a:lstStyle/>
        <a:p>
          <a:endParaRPr lang="fr-FR"/>
        </a:p>
      </dgm:t>
    </dgm:pt>
    <dgm:pt modelId="{4D4B663A-6738-374C-8642-283E8296A8F3}">
      <dgm:prSet phldrT="[Texte]" custT="1"/>
      <dgm:spPr/>
      <dgm:t>
        <a:bodyPr/>
        <a:lstStyle/>
        <a:p>
          <a:r>
            <a:rPr lang="fr-FR" sz="1300" dirty="0"/>
            <a:t>Veille</a:t>
          </a:r>
        </a:p>
      </dgm:t>
    </dgm:pt>
    <dgm:pt modelId="{E0AA2DE5-DE8F-6343-8393-617BC8F87931}" type="parTrans" cxnId="{AA84C7C5-418A-AE4E-A806-7C33F09098D8}">
      <dgm:prSet/>
      <dgm:spPr/>
      <dgm:t>
        <a:bodyPr/>
        <a:lstStyle/>
        <a:p>
          <a:endParaRPr lang="fr-FR"/>
        </a:p>
      </dgm:t>
    </dgm:pt>
    <dgm:pt modelId="{9131ED20-FA77-974C-83E3-966DBF7907D6}" type="sibTrans" cxnId="{AA84C7C5-418A-AE4E-A806-7C33F09098D8}">
      <dgm:prSet/>
      <dgm:spPr/>
      <dgm:t>
        <a:bodyPr/>
        <a:lstStyle/>
        <a:p>
          <a:endParaRPr lang="fr-FR"/>
        </a:p>
      </dgm:t>
    </dgm:pt>
    <dgm:pt modelId="{F580882C-D52C-424D-A4E2-53B2C45308C4}">
      <dgm:prSet phldrT="[Texte]" custT="1"/>
      <dgm:spPr/>
      <dgm:t>
        <a:bodyPr/>
        <a:lstStyle/>
        <a:p>
          <a:r>
            <a:rPr lang="fr-FR" sz="1300" dirty="0"/>
            <a:t>Mise en liens</a:t>
          </a:r>
        </a:p>
      </dgm:t>
    </dgm:pt>
    <dgm:pt modelId="{5564B783-0ABE-084D-958D-A5FCEFFF0425}" type="parTrans" cxnId="{FF93AA8F-3382-0D4E-A4F2-B94D033E90F4}">
      <dgm:prSet/>
      <dgm:spPr/>
      <dgm:t>
        <a:bodyPr/>
        <a:lstStyle/>
        <a:p>
          <a:endParaRPr lang="fr-FR"/>
        </a:p>
      </dgm:t>
    </dgm:pt>
    <dgm:pt modelId="{B3D983BB-1FF1-FA42-8372-1D6DBC472929}" type="sibTrans" cxnId="{FF93AA8F-3382-0D4E-A4F2-B94D033E90F4}">
      <dgm:prSet/>
      <dgm:spPr/>
      <dgm:t>
        <a:bodyPr/>
        <a:lstStyle/>
        <a:p>
          <a:endParaRPr lang="fr-FR"/>
        </a:p>
      </dgm:t>
    </dgm:pt>
    <dgm:pt modelId="{BBFD8EAF-EED6-B84D-851D-7B64A1BB97FD}">
      <dgm:prSet phldrT="[Texte]" custT="1"/>
      <dgm:spPr/>
      <dgm:t>
        <a:bodyPr/>
        <a:lstStyle/>
        <a:p>
          <a:r>
            <a:rPr lang="fr-FR" sz="1400" dirty="0"/>
            <a:t>Outils</a:t>
          </a:r>
        </a:p>
      </dgm:t>
    </dgm:pt>
    <dgm:pt modelId="{8598F0E6-AF70-A44D-8F8A-5313435DC46E}" type="parTrans" cxnId="{426CE39C-9BC9-9846-AB6C-A4C8BF14D7F9}">
      <dgm:prSet/>
      <dgm:spPr/>
      <dgm:t>
        <a:bodyPr/>
        <a:lstStyle/>
        <a:p>
          <a:endParaRPr lang="fr-FR"/>
        </a:p>
      </dgm:t>
    </dgm:pt>
    <dgm:pt modelId="{217F7F5F-47FF-6446-B1DE-877BD0533823}" type="sibTrans" cxnId="{426CE39C-9BC9-9846-AB6C-A4C8BF14D7F9}">
      <dgm:prSet/>
      <dgm:spPr/>
      <dgm:t>
        <a:bodyPr/>
        <a:lstStyle/>
        <a:p>
          <a:endParaRPr lang="fr-FR"/>
        </a:p>
      </dgm:t>
    </dgm:pt>
    <dgm:pt modelId="{8FD8AFD9-957F-8D4D-B588-3ED8439F89F0}" type="pres">
      <dgm:prSet presAssocID="{6B42EF17-9CAC-E143-AD4F-5A249177946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F502A50-10AA-A740-83AB-EF026D5DCA08}" type="pres">
      <dgm:prSet presAssocID="{6B42EF17-9CAC-E143-AD4F-5A249177946B}" presName="children" presStyleCnt="0"/>
      <dgm:spPr/>
    </dgm:pt>
    <dgm:pt modelId="{C0F8D83E-B988-BB48-9B8D-380D7B58D9CF}" type="pres">
      <dgm:prSet presAssocID="{6B42EF17-9CAC-E143-AD4F-5A249177946B}" presName="child1group" presStyleCnt="0"/>
      <dgm:spPr/>
    </dgm:pt>
    <dgm:pt modelId="{2C928B94-0635-C847-AB07-9556CD8B3FC2}" type="pres">
      <dgm:prSet presAssocID="{6B42EF17-9CAC-E143-AD4F-5A249177946B}" presName="child1" presStyleLbl="bgAcc1" presStyleIdx="0" presStyleCnt="4" custScaleX="118984" custScaleY="132430" custLinFactNeighborX="1138" custLinFactNeighborY="22586"/>
      <dgm:spPr/>
    </dgm:pt>
    <dgm:pt modelId="{D6BCC41F-7BD8-F443-AE2D-9A7F66B3DE58}" type="pres">
      <dgm:prSet presAssocID="{6B42EF17-9CAC-E143-AD4F-5A249177946B}" presName="child1Text" presStyleLbl="bgAcc1" presStyleIdx="0" presStyleCnt="4">
        <dgm:presLayoutVars>
          <dgm:bulletEnabled val="1"/>
        </dgm:presLayoutVars>
      </dgm:prSet>
      <dgm:spPr/>
    </dgm:pt>
    <dgm:pt modelId="{81549445-0AB1-9D41-BB87-18A010A77F9F}" type="pres">
      <dgm:prSet presAssocID="{6B42EF17-9CAC-E143-AD4F-5A249177946B}" presName="child2group" presStyleCnt="0"/>
      <dgm:spPr/>
    </dgm:pt>
    <dgm:pt modelId="{24D1479E-4FD8-584D-B85B-79BD3768D728}" type="pres">
      <dgm:prSet presAssocID="{6B42EF17-9CAC-E143-AD4F-5A249177946B}" presName="child2" presStyleLbl="bgAcc1" presStyleIdx="1" presStyleCnt="4" custScaleX="116592" custScaleY="136479" custLinFactNeighborX="14328" custLinFactNeighborY="20033"/>
      <dgm:spPr/>
    </dgm:pt>
    <dgm:pt modelId="{E2C60EEC-60E6-D74C-9F3D-A31F23A1102C}" type="pres">
      <dgm:prSet presAssocID="{6B42EF17-9CAC-E143-AD4F-5A249177946B}" presName="child2Text" presStyleLbl="bgAcc1" presStyleIdx="1" presStyleCnt="4">
        <dgm:presLayoutVars>
          <dgm:bulletEnabled val="1"/>
        </dgm:presLayoutVars>
      </dgm:prSet>
      <dgm:spPr/>
    </dgm:pt>
    <dgm:pt modelId="{EB398293-C978-6C49-969A-2C0BFA41A46D}" type="pres">
      <dgm:prSet presAssocID="{6B42EF17-9CAC-E143-AD4F-5A249177946B}" presName="child3group" presStyleCnt="0"/>
      <dgm:spPr/>
    </dgm:pt>
    <dgm:pt modelId="{F20C5003-FE7B-2340-BBAC-A1DCC9D14338}" type="pres">
      <dgm:prSet presAssocID="{6B42EF17-9CAC-E143-AD4F-5A249177946B}" presName="child3" presStyleLbl="bgAcc1" presStyleIdx="2" presStyleCnt="4" custScaleX="114403" custScaleY="171499" custLinFactNeighborX="28232" custLinFactNeighborY="100"/>
      <dgm:spPr/>
    </dgm:pt>
    <dgm:pt modelId="{6D10CA07-4B30-3441-9D7E-F60F1B319FE2}" type="pres">
      <dgm:prSet presAssocID="{6B42EF17-9CAC-E143-AD4F-5A249177946B}" presName="child3Text" presStyleLbl="bgAcc1" presStyleIdx="2" presStyleCnt="4">
        <dgm:presLayoutVars>
          <dgm:bulletEnabled val="1"/>
        </dgm:presLayoutVars>
      </dgm:prSet>
      <dgm:spPr/>
    </dgm:pt>
    <dgm:pt modelId="{76152C6E-8038-A94E-A9EE-9C0764146FC3}" type="pres">
      <dgm:prSet presAssocID="{6B42EF17-9CAC-E143-AD4F-5A249177946B}" presName="child4group" presStyleCnt="0"/>
      <dgm:spPr/>
    </dgm:pt>
    <dgm:pt modelId="{FCE9F7CB-0D31-E143-BF0F-6CA2F2401E88}" type="pres">
      <dgm:prSet presAssocID="{6B42EF17-9CAC-E143-AD4F-5A249177946B}" presName="child4" presStyleLbl="bgAcc1" presStyleIdx="3" presStyleCnt="4" custScaleX="127952" custScaleY="165300" custLinFactNeighborX="-15791" custLinFactNeighborY="12222"/>
      <dgm:spPr/>
    </dgm:pt>
    <dgm:pt modelId="{EC136796-A560-044E-9D6B-73104D7C746F}" type="pres">
      <dgm:prSet presAssocID="{6B42EF17-9CAC-E143-AD4F-5A249177946B}" presName="child4Text" presStyleLbl="bgAcc1" presStyleIdx="3" presStyleCnt="4">
        <dgm:presLayoutVars>
          <dgm:bulletEnabled val="1"/>
        </dgm:presLayoutVars>
      </dgm:prSet>
      <dgm:spPr/>
    </dgm:pt>
    <dgm:pt modelId="{CDCF1439-D989-E74D-8E36-0A841AAB100D}" type="pres">
      <dgm:prSet presAssocID="{6B42EF17-9CAC-E143-AD4F-5A249177946B}" presName="childPlaceholder" presStyleCnt="0"/>
      <dgm:spPr/>
    </dgm:pt>
    <dgm:pt modelId="{9B962C28-BADF-7B48-AEBB-3CF8CE99B24D}" type="pres">
      <dgm:prSet presAssocID="{6B42EF17-9CAC-E143-AD4F-5A249177946B}" presName="circle" presStyleCnt="0"/>
      <dgm:spPr/>
    </dgm:pt>
    <dgm:pt modelId="{F2CF64E7-16EF-5B42-B956-12638E019DFD}" type="pres">
      <dgm:prSet presAssocID="{6B42EF17-9CAC-E143-AD4F-5A249177946B}" presName="quadrant1" presStyleLbl="node1" presStyleIdx="0" presStyleCnt="4" custScaleX="100684" custScaleY="98972">
        <dgm:presLayoutVars>
          <dgm:chMax val="1"/>
          <dgm:bulletEnabled val="1"/>
        </dgm:presLayoutVars>
      </dgm:prSet>
      <dgm:spPr/>
    </dgm:pt>
    <dgm:pt modelId="{08A33BCE-FC75-DC41-9C84-B91F044A18C4}" type="pres">
      <dgm:prSet presAssocID="{6B42EF17-9CAC-E143-AD4F-5A249177946B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9DC85B92-0FEC-D34D-904C-2CD584CDEE87}" type="pres">
      <dgm:prSet presAssocID="{6B42EF17-9CAC-E143-AD4F-5A249177946B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098B06C8-D21D-6D47-B555-A14572E40E7F}" type="pres">
      <dgm:prSet presAssocID="{6B42EF17-9CAC-E143-AD4F-5A249177946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3135AFE-95FF-004B-B284-D5372765DA4C}" type="pres">
      <dgm:prSet presAssocID="{6B42EF17-9CAC-E143-AD4F-5A249177946B}" presName="quadrantPlaceholder" presStyleCnt="0"/>
      <dgm:spPr/>
    </dgm:pt>
    <dgm:pt modelId="{016A809B-EF3A-CE4C-A3E2-23C2EB813980}" type="pres">
      <dgm:prSet presAssocID="{6B42EF17-9CAC-E143-AD4F-5A249177946B}" presName="center1" presStyleLbl="fgShp" presStyleIdx="0" presStyleCnt="2"/>
      <dgm:spPr/>
    </dgm:pt>
    <dgm:pt modelId="{A5DF9239-6E94-3C4C-94E3-1B3E34877CAC}" type="pres">
      <dgm:prSet presAssocID="{6B42EF17-9CAC-E143-AD4F-5A249177946B}" presName="center2" presStyleLbl="fgShp" presStyleIdx="1" presStyleCnt="2"/>
      <dgm:spPr/>
    </dgm:pt>
  </dgm:ptLst>
  <dgm:cxnLst>
    <dgm:cxn modelId="{C978F205-3C6F-794E-8BE7-A8B52E5CD013}" srcId="{378E7561-D8FF-894F-B25C-C48788F6610D}" destId="{4D94A281-15AB-4548-AD81-10F96A83D88E}" srcOrd="5" destOrd="0" parTransId="{5853E27E-44E8-6A48-BF2E-3F09F25F480D}" sibTransId="{6F44722B-B849-464D-8D33-F1A500F856C9}"/>
    <dgm:cxn modelId="{54DBAC06-0CE6-6546-8B23-D3750EB2034E}" srcId="{0FDE7275-2A32-4C41-9458-0205893839E9}" destId="{FE3A5398-D418-3D43-B364-A928EEB06798}" srcOrd="2" destOrd="0" parTransId="{4D4912FA-9E14-7642-B319-1D29D64B225D}" sibTransId="{7CE11D68-B697-E249-9A28-8A84F8F3E6CD}"/>
    <dgm:cxn modelId="{5784C906-0509-7C47-9C6B-D3EFEA94AEDC}" type="presOf" srcId="{309010C1-DE87-8D43-B9A5-E6A948B685D1}" destId="{F20C5003-FE7B-2340-BBAC-A1DCC9D14338}" srcOrd="0" destOrd="1" presId="urn:microsoft.com/office/officeart/2005/8/layout/cycle4"/>
    <dgm:cxn modelId="{0812CA0E-131D-6744-9AC8-E28DE509D3EB}" srcId="{6B42EF17-9CAC-E143-AD4F-5A249177946B}" destId="{E27D7959-EA57-9E4A-8548-57ADE573A762}" srcOrd="0" destOrd="0" parTransId="{0E807A2B-52CC-B14B-B626-841F87C5C11C}" sibTransId="{667982C8-E017-3F46-B787-B29641407408}"/>
    <dgm:cxn modelId="{B44A940F-8E8D-C544-91D0-25E1CB6891ED}" srcId="{E27D7959-EA57-9E4A-8548-57ADE573A762}" destId="{AFEF5C4E-DE1C-B147-9F08-C1ECD14E74F2}" srcOrd="4" destOrd="0" parTransId="{2BAAF5C2-9B5D-5340-A833-41FC14824796}" sibTransId="{C58B6384-48CC-E04C-92D5-6D073E1EB136}"/>
    <dgm:cxn modelId="{3A050913-846E-A245-B4F4-EDDCB1BE43A0}" type="presOf" srcId="{EBC14541-B9D0-AE4C-8734-0BD0AF0941DE}" destId="{6D10CA07-4B30-3441-9D7E-F60F1B319FE2}" srcOrd="1" destOrd="0" presId="urn:microsoft.com/office/officeart/2005/8/layout/cycle4"/>
    <dgm:cxn modelId="{43211115-33AB-3541-8E57-3D4887582A8A}" srcId="{6B42EF17-9CAC-E143-AD4F-5A249177946B}" destId="{0FDE7275-2A32-4C41-9458-0205893839E9}" srcOrd="2" destOrd="0" parTransId="{9981CF7D-7927-E146-BDA8-FFEE38C1DCA6}" sibTransId="{30EA5FFF-418B-354D-854C-023EBF7EFFE9}"/>
    <dgm:cxn modelId="{2223A91C-4936-1F4F-A4BA-F73B7E235B28}" type="presOf" srcId="{309010C1-DE87-8D43-B9A5-E6A948B685D1}" destId="{6D10CA07-4B30-3441-9D7E-F60F1B319FE2}" srcOrd="1" destOrd="1" presId="urn:microsoft.com/office/officeart/2005/8/layout/cycle4"/>
    <dgm:cxn modelId="{0D5F8B1D-6D4D-1F4A-9474-90209C01CF45}" type="presOf" srcId="{7EF82D78-83A1-CB4E-9718-A5F1C3A860A7}" destId="{2C928B94-0635-C847-AB07-9556CD8B3FC2}" srcOrd="0" destOrd="0" presId="urn:microsoft.com/office/officeart/2005/8/layout/cycle4"/>
    <dgm:cxn modelId="{AC88491F-1F72-044E-9CEC-0DFCD0351064}" type="presOf" srcId="{6E503D19-0491-1F45-AA9C-6E3361BA8F5E}" destId="{24D1479E-4FD8-584D-B85B-79BD3768D728}" srcOrd="0" destOrd="2" presId="urn:microsoft.com/office/officeart/2005/8/layout/cycle4"/>
    <dgm:cxn modelId="{ECD9F52F-CA3C-BD47-883E-F260E2BC6FE8}" srcId="{60DD7EF2-0312-874B-83A2-6471424E3925}" destId="{54C61188-B607-1244-8704-7DCD78EEAB4F}" srcOrd="1" destOrd="0" parTransId="{698ACB9E-5FC5-7F4D-8825-97852556446B}" sibTransId="{4C60DDE8-DAA1-8E41-85BA-6AED42D87D8E}"/>
    <dgm:cxn modelId="{D48B4E37-41AA-744F-AA5B-C6AC259E71BB}" srcId="{E27D7959-EA57-9E4A-8548-57ADE573A762}" destId="{C97AFD2E-4C70-6840-B2D1-3F6DAA714FDA}" srcOrd="3" destOrd="0" parTransId="{0468F904-AC82-7044-BAB4-4C3647415F15}" sibTransId="{2887E9CC-3A6F-C742-B598-4C094E85E9D6}"/>
    <dgm:cxn modelId="{FEEE133B-7143-AC47-9480-81EE4CA97288}" type="presOf" srcId="{65BAAADA-DA4B-DA46-BE32-FF06230B8E34}" destId="{F20C5003-FE7B-2340-BBAC-A1DCC9D14338}" srcOrd="0" destOrd="4" presId="urn:microsoft.com/office/officeart/2005/8/layout/cycle4"/>
    <dgm:cxn modelId="{E1CDE53B-792A-9745-ADCC-B80696FF37C7}" type="presOf" srcId="{0FDE7275-2A32-4C41-9458-0205893839E9}" destId="{9DC85B92-0FEC-D34D-904C-2CD584CDEE87}" srcOrd="0" destOrd="0" presId="urn:microsoft.com/office/officeart/2005/8/layout/cycle4"/>
    <dgm:cxn modelId="{FF9CFC41-CC03-B641-BAF7-08CA0324E5D1}" srcId="{0FDE7275-2A32-4C41-9458-0205893839E9}" destId="{309010C1-DE87-8D43-B9A5-E6A948B685D1}" srcOrd="1" destOrd="0" parTransId="{7583FA84-4259-2648-ADB2-67E639387E54}" sibTransId="{7DCBC7A4-A423-0446-8393-22D235385887}"/>
    <dgm:cxn modelId="{59D20149-D248-2141-A47A-72F117939F14}" type="presOf" srcId="{6E503D19-0491-1F45-AA9C-6E3361BA8F5E}" destId="{E2C60EEC-60E6-D74C-9F3D-A31F23A1102C}" srcOrd="1" destOrd="2" presId="urn:microsoft.com/office/officeart/2005/8/layout/cycle4"/>
    <dgm:cxn modelId="{2BAFF94D-DA08-3343-9101-E171B9F9CADD}" type="presOf" srcId="{AFEF5C4E-DE1C-B147-9F08-C1ECD14E74F2}" destId="{2C928B94-0635-C847-AB07-9556CD8B3FC2}" srcOrd="0" destOrd="4" presId="urn:microsoft.com/office/officeart/2005/8/layout/cycle4"/>
    <dgm:cxn modelId="{D2DDCC4F-4BBD-A444-ADF6-69A1980E011F}" type="presOf" srcId="{288BF694-FD2E-034A-A4C7-55C7724E78AD}" destId="{FCE9F7CB-0D31-E143-BF0F-6CA2F2401E88}" srcOrd="0" destOrd="3" presId="urn:microsoft.com/office/officeart/2005/8/layout/cycle4"/>
    <dgm:cxn modelId="{BE939252-43E8-224A-8130-919EF23EFEB3}" type="presOf" srcId="{378E7561-D8FF-894F-B25C-C48788F6610D}" destId="{098B06C8-D21D-6D47-B555-A14572E40E7F}" srcOrd="0" destOrd="0" presId="urn:microsoft.com/office/officeart/2005/8/layout/cycle4"/>
    <dgm:cxn modelId="{803B7457-D00B-9F4C-9662-9F1E654A2205}" type="presOf" srcId="{54C61188-B607-1244-8704-7DCD78EEAB4F}" destId="{E2C60EEC-60E6-D74C-9F3D-A31F23A1102C}" srcOrd="1" destOrd="1" presId="urn:microsoft.com/office/officeart/2005/8/layout/cycle4"/>
    <dgm:cxn modelId="{7971295B-C3D7-684D-9B4E-189017C3DCD1}" type="presOf" srcId="{922C4327-7912-D74B-AF93-EDB97177BB41}" destId="{24D1479E-4FD8-584D-B85B-79BD3768D728}" srcOrd="0" destOrd="3" presId="urn:microsoft.com/office/officeart/2005/8/layout/cycle4"/>
    <dgm:cxn modelId="{77BE6461-1E4C-FF44-8004-8E546AFB5655}" type="presOf" srcId="{BBFD8EAF-EED6-B84D-851D-7B64A1BB97FD}" destId="{6D10CA07-4B30-3441-9D7E-F60F1B319FE2}" srcOrd="1" destOrd="5" presId="urn:microsoft.com/office/officeart/2005/8/layout/cycle4"/>
    <dgm:cxn modelId="{5C720A65-4E32-C34B-A821-2C070EE9E7AF}" type="presOf" srcId="{EAA0AF04-2981-8F4D-BDD3-653E7CA3EC74}" destId="{E2C60EEC-60E6-D74C-9F3D-A31F23A1102C}" srcOrd="1" destOrd="0" presId="urn:microsoft.com/office/officeart/2005/8/layout/cycle4"/>
    <dgm:cxn modelId="{FE142366-4E33-774D-83F1-3BD2FD802274}" srcId="{6B42EF17-9CAC-E143-AD4F-5A249177946B}" destId="{60DD7EF2-0312-874B-83A2-6471424E3925}" srcOrd="1" destOrd="0" parTransId="{76F6EB1E-616A-A742-9EDE-4EEA06104B8E}" sibTransId="{5A30E30E-E8E8-7846-80A6-86A36967552B}"/>
    <dgm:cxn modelId="{C5843967-F8B2-EB40-8CD4-4BB2EFF2AE1F}" type="presOf" srcId="{6EAD3ECA-9442-1D44-9085-10ABF22B4320}" destId="{FCE9F7CB-0D31-E143-BF0F-6CA2F2401E88}" srcOrd="0" destOrd="2" presId="urn:microsoft.com/office/officeart/2005/8/layout/cycle4"/>
    <dgm:cxn modelId="{81D03768-BF09-2B43-8F87-3B7C102E3BF3}" type="presOf" srcId="{900303C3-F1A5-D349-AFAB-AECE799913B1}" destId="{EC136796-A560-044E-9D6B-73104D7C746F}" srcOrd="1" destOrd="1" presId="urn:microsoft.com/office/officeart/2005/8/layout/cycle4"/>
    <dgm:cxn modelId="{F2103C6F-79A4-3B49-A177-D594F2BF6677}" type="presOf" srcId="{020F552B-3B6C-814D-A45B-609D53740A1F}" destId="{2C928B94-0635-C847-AB07-9556CD8B3FC2}" srcOrd="0" destOrd="1" presId="urn:microsoft.com/office/officeart/2005/8/layout/cycle4"/>
    <dgm:cxn modelId="{128D8370-9D15-1E44-AD9D-3BBA1207E76A}" type="presOf" srcId="{288BF694-FD2E-034A-A4C7-55C7724E78AD}" destId="{EC136796-A560-044E-9D6B-73104D7C746F}" srcOrd="1" destOrd="3" presId="urn:microsoft.com/office/officeart/2005/8/layout/cycle4"/>
    <dgm:cxn modelId="{D8BF3172-77E9-9349-A605-B76F4C300617}" type="presOf" srcId="{4D94A281-15AB-4548-AD81-10F96A83D88E}" destId="{FCE9F7CB-0D31-E143-BF0F-6CA2F2401E88}" srcOrd="0" destOrd="5" presId="urn:microsoft.com/office/officeart/2005/8/layout/cycle4"/>
    <dgm:cxn modelId="{390B5574-60DE-AB4F-A680-02479A9ABD61}" srcId="{6B42EF17-9CAC-E143-AD4F-5A249177946B}" destId="{378E7561-D8FF-894F-B25C-C48788F6610D}" srcOrd="3" destOrd="0" parTransId="{37E25B82-BCDB-C142-9657-77007FAFDB26}" sibTransId="{FA2EA239-E43C-CA47-B0AD-9BF03387D6CA}"/>
    <dgm:cxn modelId="{EEE09374-302D-6F46-915D-0421554C148B}" type="presOf" srcId="{E27D7959-EA57-9E4A-8548-57ADE573A762}" destId="{F2CF64E7-16EF-5B42-B956-12638E019DFD}" srcOrd="0" destOrd="0" presId="urn:microsoft.com/office/officeart/2005/8/layout/cycle4"/>
    <dgm:cxn modelId="{294C6975-5BEC-F74C-BEEE-1687358B0573}" type="presOf" srcId="{D3451058-82E6-8940-A5A1-7FD3C9454DD9}" destId="{F20C5003-FE7B-2340-BBAC-A1DCC9D14338}" srcOrd="0" destOrd="3" presId="urn:microsoft.com/office/officeart/2005/8/layout/cycle4"/>
    <dgm:cxn modelId="{663A1F79-4677-B64F-826A-CB4E94E9C089}" type="presOf" srcId="{101CD520-56D7-5946-88AF-A2AD1AEEB96C}" destId="{D6BCC41F-7BD8-F443-AE2D-9A7F66B3DE58}" srcOrd="1" destOrd="2" presId="urn:microsoft.com/office/officeart/2005/8/layout/cycle4"/>
    <dgm:cxn modelId="{9631E97D-626F-DC47-9E1C-772F097D06CC}" type="presOf" srcId="{FE3A5398-D418-3D43-B364-A928EEB06798}" destId="{F20C5003-FE7B-2340-BBAC-A1DCC9D14338}" srcOrd="0" destOrd="2" presId="urn:microsoft.com/office/officeart/2005/8/layout/cycle4"/>
    <dgm:cxn modelId="{9A1EA67F-C85D-CF49-B895-853FC2EF9B1A}" srcId="{0FDE7275-2A32-4C41-9458-0205893839E9}" destId="{EBC14541-B9D0-AE4C-8734-0BD0AF0941DE}" srcOrd="0" destOrd="0" parTransId="{CBF52010-438D-DF4F-BE96-AE63503AF67A}" sibTransId="{28F4EBD2-EF4D-C245-AC4B-4B7B49239763}"/>
    <dgm:cxn modelId="{F341F583-6D97-B744-BA09-0171356FF4DA}" type="presOf" srcId="{922C4327-7912-D74B-AF93-EDB97177BB41}" destId="{E2C60EEC-60E6-D74C-9F3D-A31F23A1102C}" srcOrd="1" destOrd="3" presId="urn:microsoft.com/office/officeart/2005/8/layout/cycle4"/>
    <dgm:cxn modelId="{CE0F9685-DF51-5549-B466-4B2BC07B4E72}" type="presOf" srcId="{C97AFD2E-4C70-6840-B2D1-3F6DAA714FDA}" destId="{2C928B94-0635-C847-AB07-9556CD8B3FC2}" srcOrd="0" destOrd="3" presId="urn:microsoft.com/office/officeart/2005/8/layout/cycle4"/>
    <dgm:cxn modelId="{2E7D0D8C-F571-864D-AA67-DE2EA38905D8}" srcId="{378E7561-D8FF-894F-B25C-C48788F6610D}" destId="{B897524F-1712-1C41-830A-E87DFEAF5125}" srcOrd="0" destOrd="0" parTransId="{890FF245-6B34-7B44-836A-08BA70B097F6}" sibTransId="{DB4E85CF-0875-1E4E-9DBE-76797125E323}"/>
    <dgm:cxn modelId="{FF93AA8F-3382-0D4E-A4F2-B94D033E90F4}" srcId="{378E7561-D8FF-894F-B25C-C48788F6610D}" destId="{F580882C-D52C-424D-A4E2-53B2C45308C4}" srcOrd="6" destOrd="0" parTransId="{5564B783-0ABE-084D-958D-A5FCEFFF0425}" sibTransId="{B3D983BB-1FF1-FA42-8372-1D6DBC472929}"/>
    <dgm:cxn modelId="{EBBEBC8F-E699-F245-8081-04C791E6A114}" type="presOf" srcId="{EAA0AF04-2981-8F4D-BDD3-653E7CA3EC74}" destId="{24D1479E-4FD8-584D-B85B-79BD3768D728}" srcOrd="0" destOrd="0" presId="urn:microsoft.com/office/officeart/2005/8/layout/cycle4"/>
    <dgm:cxn modelId="{D9CFB891-A600-364B-813C-E495A34B6F94}" srcId="{0FDE7275-2A32-4C41-9458-0205893839E9}" destId="{D3451058-82E6-8940-A5A1-7FD3C9454DD9}" srcOrd="3" destOrd="0" parTransId="{70913651-EBD4-0647-B13A-16320D1E8F65}" sibTransId="{73CBB7A6-B193-D44D-905A-C435C6A30F79}"/>
    <dgm:cxn modelId="{46381D96-7B31-DB4E-B3AA-5A561DEE695A}" srcId="{0FDE7275-2A32-4C41-9458-0205893839E9}" destId="{65BAAADA-DA4B-DA46-BE32-FF06230B8E34}" srcOrd="4" destOrd="0" parTransId="{264C72E6-8294-A441-B426-FA20E423818A}" sibTransId="{0D4738BD-D4D0-EA48-9ACD-02C87CD10450}"/>
    <dgm:cxn modelId="{F3571C97-B940-0141-9AFF-236D5E187A3E}" type="presOf" srcId="{FE3A5398-D418-3D43-B364-A928EEB06798}" destId="{6D10CA07-4B30-3441-9D7E-F60F1B319FE2}" srcOrd="1" destOrd="2" presId="urn:microsoft.com/office/officeart/2005/8/layout/cycle4"/>
    <dgm:cxn modelId="{426CE39C-9BC9-9846-AB6C-A4C8BF14D7F9}" srcId="{0FDE7275-2A32-4C41-9458-0205893839E9}" destId="{BBFD8EAF-EED6-B84D-851D-7B64A1BB97FD}" srcOrd="5" destOrd="0" parTransId="{8598F0E6-AF70-A44D-8F8A-5313435DC46E}" sibTransId="{217F7F5F-47FF-6446-B1DE-877BD0533823}"/>
    <dgm:cxn modelId="{65ED859D-12B7-5D45-985D-D9E1868214F4}" type="presOf" srcId="{020F552B-3B6C-814D-A45B-609D53740A1F}" destId="{D6BCC41F-7BD8-F443-AE2D-9A7F66B3DE58}" srcOrd="1" destOrd="1" presId="urn:microsoft.com/office/officeart/2005/8/layout/cycle4"/>
    <dgm:cxn modelId="{6F87CE9D-7211-F744-9857-17D2456AAE42}" type="presOf" srcId="{FE560256-23F2-8043-894F-E804EC1D5165}" destId="{2C928B94-0635-C847-AB07-9556CD8B3FC2}" srcOrd="0" destOrd="5" presId="urn:microsoft.com/office/officeart/2005/8/layout/cycle4"/>
    <dgm:cxn modelId="{B0E864A2-A0A4-DF4B-A05B-7DEC6759293B}" type="presOf" srcId="{D3451058-82E6-8940-A5A1-7FD3C9454DD9}" destId="{6D10CA07-4B30-3441-9D7E-F60F1B319FE2}" srcOrd="1" destOrd="3" presId="urn:microsoft.com/office/officeart/2005/8/layout/cycle4"/>
    <dgm:cxn modelId="{89DC9BA3-77D6-3B4C-BCA9-33D3E98F14D5}" type="presOf" srcId="{FE560256-23F2-8043-894F-E804EC1D5165}" destId="{D6BCC41F-7BD8-F443-AE2D-9A7F66B3DE58}" srcOrd="1" destOrd="5" presId="urn:microsoft.com/office/officeart/2005/8/layout/cycle4"/>
    <dgm:cxn modelId="{36C06DA4-0A4A-9C45-BDE4-A3F5909B9C4C}" type="presOf" srcId="{EBC14541-B9D0-AE4C-8734-0BD0AF0941DE}" destId="{F20C5003-FE7B-2340-BBAC-A1DCC9D14338}" srcOrd="0" destOrd="0" presId="urn:microsoft.com/office/officeart/2005/8/layout/cycle4"/>
    <dgm:cxn modelId="{22EE5CA6-CA53-7E49-A8B4-A3BED5487329}" srcId="{60DD7EF2-0312-874B-83A2-6471424E3925}" destId="{6E503D19-0491-1F45-AA9C-6E3361BA8F5E}" srcOrd="2" destOrd="0" parTransId="{8312CB0E-6486-9143-885A-3140F147F35E}" sibTransId="{B45D7F8D-FB8C-904E-B757-7348148C2A6F}"/>
    <dgm:cxn modelId="{46A032A7-C9D8-EB4D-BE86-B93F0E649871}" type="presOf" srcId="{F580882C-D52C-424D-A4E2-53B2C45308C4}" destId="{EC136796-A560-044E-9D6B-73104D7C746F}" srcOrd="1" destOrd="6" presId="urn:microsoft.com/office/officeart/2005/8/layout/cycle4"/>
    <dgm:cxn modelId="{8DEEA5AE-D0B0-C44B-88F2-B339519D2996}" srcId="{378E7561-D8FF-894F-B25C-C48788F6610D}" destId="{6EAD3ECA-9442-1D44-9085-10ABF22B4320}" srcOrd="2" destOrd="0" parTransId="{06AA04EC-0F96-0B4B-B6A3-D98637317ADA}" sibTransId="{2B9D870F-EAF1-544C-9EE8-280CA5BB3BE6}"/>
    <dgm:cxn modelId="{B9D0C2B3-B786-0147-A0CA-129CECB105EE}" srcId="{378E7561-D8FF-894F-B25C-C48788F6610D}" destId="{900303C3-F1A5-D349-AFAB-AECE799913B1}" srcOrd="1" destOrd="0" parTransId="{D7591403-D569-E749-B7D9-F1CFAF365324}" sibTransId="{24387238-0BB0-5049-9E95-4CB77EC618B0}"/>
    <dgm:cxn modelId="{E6761DB9-F5D3-6C43-9683-1F62C0B3BC89}" type="presOf" srcId="{AFEF5C4E-DE1C-B147-9F08-C1ECD14E74F2}" destId="{D6BCC41F-7BD8-F443-AE2D-9A7F66B3DE58}" srcOrd="1" destOrd="4" presId="urn:microsoft.com/office/officeart/2005/8/layout/cycle4"/>
    <dgm:cxn modelId="{1633B4BA-CF8B-E346-8F91-720D6B3541B0}" type="presOf" srcId="{4D4B663A-6738-374C-8642-283E8296A8F3}" destId="{FCE9F7CB-0D31-E143-BF0F-6CA2F2401E88}" srcOrd="0" destOrd="4" presId="urn:microsoft.com/office/officeart/2005/8/layout/cycle4"/>
    <dgm:cxn modelId="{A9EFE9BD-B53B-A641-86D3-E01C76C92371}" type="presOf" srcId="{6EAD3ECA-9442-1D44-9085-10ABF22B4320}" destId="{EC136796-A560-044E-9D6B-73104D7C746F}" srcOrd="1" destOrd="2" presId="urn:microsoft.com/office/officeart/2005/8/layout/cycle4"/>
    <dgm:cxn modelId="{B83E5BBE-5627-094C-AB62-90B6E0602F73}" srcId="{60DD7EF2-0312-874B-83A2-6471424E3925}" destId="{EAA0AF04-2981-8F4D-BDD3-653E7CA3EC74}" srcOrd="0" destOrd="0" parTransId="{93621D45-CFA6-9746-8836-E905C14CA16F}" sibTransId="{E4DCBD81-B816-A645-A362-58E55FFBE195}"/>
    <dgm:cxn modelId="{6BD99BBF-F3CF-F447-ACAA-B99009E10BED}" srcId="{E27D7959-EA57-9E4A-8548-57ADE573A762}" destId="{7EF82D78-83A1-CB4E-9718-A5F1C3A860A7}" srcOrd="0" destOrd="0" parTransId="{5753857B-550D-3D43-B224-51DDB78CED4E}" sibTransId="{7BA3EC85-FA98-DE48-A565-54A262150130}"/>
    <dgm:cxn modelId="{AA84C7C5-418A-AE4E-A806-7C33F09098D8}" srcId="{378E7561-D8FF-894F-B25C-C48788F6610D}" destId="{4D4B663A-6738-374C-8642-283E8296A8F3}" srcOrd="4" destOrd="0" parTransId="{E0AA2DE5-DE8F-6343-8393-617BC8F87931}" sibTransId="{9131ED20-FA77-974C-83E3-966DBF7907D6}"/>
    <dgm:cxn modelId="{6E6573C6-896B-E043-9AA8-6F5545CF1DBC}" type="presOf" srcId="{BBFD8EAF-EED6-B84D-851D-7B64A1BB97FD}" destId="{F20C5003-FE7B-2340-BBAC-A1DCC9D14338}" srcOrd="0" destOrd="5" presId="urn:microsoft.com/office/officeart/2005/8/layout/cycle4"/>
    <dgm:cxn modelId="{171708C9-9444-5B49-A909-B5E7F26FEFF2}" type="presOf" srcId="{54C61188-B607-1244-8704-7DCD78EEAB4F}" destId="{24D1479E-4FD8-584D-B85B-79BD3768D728}" srcOrd="0" destOrd="1" presId="urn:microsoft.com/office/officeart/2005/8/layout/cycle4"/>
    <dgm:cxn modelId="{540EEECB-B933-1543-86F2-F22523F9B0B4}" type="presOf" srcId="{65BAAADA-DA4B-DA46-BE32-FF06230B8E34}" destId="{6D10CA07-4B30-3441-9D7E-F60F1B319FE2}" srcOrd="1" destOrd="4" presId="urn:microsoft.com/office/officeart/2005/8/layout/cycle4"/>
    <dgm:cxn modelId="{838AA4CD-9DF6-2C47-8B3F-9A34B59BFB1E}" type="presOf" srcId="{4D4B663A-6738-374C-8642-283E8296A8F3}" destId="{EC136796-A560-044E-9D6B-73104D7C746F}" srcOrd="1" destOrd="4" presId="urn:microsoft.com/office/officeart/2005/8/layout/cycle4"/>
    <dgm:cxn modelId="{843103D2-5771-4D45-BF95-797B2516488C}" type="presOf" srcId="{B897524F-1712-1C41-830A-E87DFEAF5125}" destId="{EC136796-A560-044E-9D6B-73104D7C746F}" srcOrd="1" destOrd="0" presId="urn:microsoft.com/office/officeart/2005/8/layout/cycle4"/>
    <dgm:cxn modelId="{AFC671D5-5D16-624A-AF3C-E27EB42EF10C}" type="presOf" srcId="{900303C3-F1A5-D349-AFAB-AECE799913B1}" destId="{FCE9F7CB-0D31-E143-BF0F-6CA2F2401E88}" srcOrd="0" destOrd="1" presId="urn:microsoft.com/office/officeart/2005/8/layout/cycle4"/>
    <dgm:cxn modelId="{DDAB36D7-61E7-A04D-AD65-C9A79DBF02EB}" srcId="{378E7561-D8FF-894F-B25C-C48788F6610D}" destId="{288BF694-FD2E-034A-A4C7-55C7724E78AD}" srcOrd="3" destOrd="0" parTransId="{11124E0F-B54E-E946-9702-EDD5E059E2E7}" sibTransId="{2504120B-EA1D-B147-AB1D-51AB5959A331}"/>
    <dgm:cxn modelId="{4B101BD8-55E9-0349-AC9B-33B338F5E646}" srcId="{E27D7959-EA57-9E4A-8548-57ADE573A762}" destId="{101CD520-56D7-5946-88AF-A2AD1AEEB96C}" srcOrd="2" destOrd="0" parTransId="{62AB7F97-BA24-0742-BC42-4DA885AE8368}" sibTransId="{9DF1EE4F-D67D-0648-9D61-A2ED27E42524}"/>
    <dgm:cxn modelId="{85A4F0D8-06C9-D843-95C1-A1DECC1338F2}" type="presOf" srcId="{7EF82D78-83A1-CB4E-9718-A5F1C3A860A7}" destId="{D6BCC41F-7BD8-F443-AE2D-9A7F66B3DE58}" srcOrd="1" destOrd="0" presId="urn:microsoft.com/office/officeart/2005/8/layout/cycle4"/>
    <dgm:cxn modelId="{FDEFDFDA-F509-DF47-B57E-228A8881685C}" srcId="{60DD7EF2-0312-874B-83A2-6471424E3925}" destId="{922C4327-7912-D74B-AF93-EDB97177BB41}" srcOrd="3" destOrd="0" parTransId="{68F3CA1E-959B-1E4B-A219-F4A030B2936D}" sibTransId="{AF34E07E-1FC6-7643-8948-7E322424B702}"/>
    <dgm:cxn modelId="{07E45CE4-BAD5-EA4A-8DBA-FA1A9D65C726}" type="presOf" srcId="{6B42EF17-9CAC-E143-AD4F-5A249177946B}" destId="{8FD8AFD9-957F-8D4D-B588-3ED8439F89F0}" srcOrd="0" destOrd="0" presId="urn:microsoft.com/office/officeart/2005/8/layout/cycle4"/>
    <dgm:cxn modelId="{938EC7E5-B80D-204F-A334-D9916F03E5C5}" srcId="{E27D7959-EA57-9E4A-8548-57ADE573A762}" destId="{020F552B-3B6C-814D-A45B-609D53740A1F}" srcOrd="1" destOrd="0" parTransId="{219E2D69-FA99-0443-97C9-42244B15BC36}" sibTransId="{98CB9B44-A312-5841-A301-32ADE450798D}"/>
    <dgm:cxn modelId="{F738E4E9-B7B9-4244-B2EA-0D677EB29142}" type="presOf" srcId="{F580882C-D52C-424D-A4E2-53B2C45308C4}" destId="{FCE9F7CB-0D31-E143-BF0F-6CA2F2401E88}" srcOrd="0" destOrd="6" presId="urn:microsoft.com/office/officeart/2005/8/layout/cycle4"/>
    <dgm:cxn modelId="{EF6D69EB-1312-B747-B06E-9197769B7448}" srcId="{E27D7959-EA57-9E4A-8548-57ADE573A762}" destId="{FE560256-23F2-8043-894F-E804EC1D5165}" srcOrd="5" destOrd="0" parTransId="{4CC3A63E-6505-0749-AEB0-CB2B02F937AE}" sibTransId="{FEA1C3F0-C999-5F43-B4C3-153C6DB2EE11}"/>
    <dgm:cxn modelId="{99CDD6EE-332B-8B4A-BBB5-705C780B2BF2}" type="presOf" srcId="{B897524F-1712-1C41-830A-E87DFEAF5125}" destId="{FCE9F7CB-0D31-E143-BF0F-6CA2F2401E88}" srcOrd="0" destOrd="0" presId="urn:microsoft.com/office/officeart/2005/8/layout/cycle4"/>
    <dgm:cxn modelId="{3A9311F2-5838-734E-9266-DF750084C11D}" type="presOf" srcId="{C97AFD2E-4C70-6840-B2D1-3F6DAA714FDA}" destId="{D6BCC41F-7BD8-F443-AE2D-9A7F66B3DE58}" srcOrd="1" destOrd="3" presId="urn:microsoft.com/office/officeart/2005/8/layout/cycle4"/>
    <dgm:cxn modelId="{78624BF3-7F08-FD42-AA78-9C75DFD6A91F}" type="presOf" srcId="{60DD7EF2-0312-874B-83A2-6471424E3925}" destId="{08A33BCE-FC75-DC41-9C84-B91F044A18C4}" srcOrd="0" destOrd="0" presId="urn:microsoft.com/office/officeart/2005/8/layout/cycle4"/>
    <dgm:cxn modelId="{EC6882F8-6762-8149-86BE-FA7FCE9BB627}" type="presOf" srcId="{4D94A281-15AB-4548-AD81-10F96A83D88E}" destId="{EC136796-A560-044E-9D6B-73104D7C746F}" srcOrd="1" destOrd="5" presId="urn:microsoft.com/office/officeart/2005/8/layout/cycle4"/>
    <dgm:cxn modelId="{C4C700FF-4E83-7F40-8619-D351815E26AA}" type="presOf" srcId="{101CD520-56D7-5946-88AF-A2AD1AEEB96C}" destId="{2C928B94-0635-C847-AB07-9556CD8B3FC2}" srcOrd="0" destOrd="2" presId="urn:microsoft.com/office/officeart/2005/8/layout/cycle4"/>
    <dgm:cxn modelId="{63978D61-6A64-3B4F-ACC9-2094C267AA1F}" type="presParOf" srcId="{8FD8AFD9-957F-8D4D-B588-3ED8439F89F0}" destId="{CF502A50-10AA-A740-83AB-EF026D5DCA08}" srcOrd="0" destOrd="0" presId="urn:microsoft.com/office/officeart/2005/8/layout/cycle4"/>
    <dgm:cxn modelId="{C3FC33D4-0348-834E-9E9F-5DE1896DD0E2}" type="presParOf" srcId="{CF502A50-10AA-A740-83AB-EF026D5DCA08}" destId="{C0F8D83E-B988-BB48-9B8D-380D7B58D9CF}" srcOrd="0" destOrd="0" presId="urn:microsoft.com/office/officeart/2005/8/layout/cycle4"/>
    <dgm:cxn modelId="{6745712F-7997-EA45-8A50-A2376CF44A8F}" type="presParOf" srcId="{C0F8D83E-B988-BB48-9B8D-380D7B58D9CF}" destId="{2C928B94-0635-C847-AB07-9556CD8B3FC2}" srcOrd="0" destOrd="0" presId="urn:microsoft.com/office/officeart/2005/8/layout/cycle4"/>
    <dgm:cxn modelId="{81CBDB9D-E700-AB48-9271-2EBF482F72DD}" type="presParOf" srcId="{C0F8D83E-B988-BB48-9B8D-380D7B58D9CF}" destId="{D6BCC41F-7BD8-F443-AE2D-9A7F66B3DE58}" srcOrd="1" destOrd="0" presId="urn:microsoft.com/office/officeart/2005/8/layout/cycle4"/>
    <dgm:cxn modelId="{6807350D-C2E9-0042-B75B-7348C6F5A38C}" type="presParOf" srcId="{CF502A50-10AA-A740-83AB-EF026D5DCA08}" destId="{81549445-0AB1-9D41-BB87-18A010A77F9F}" srcOrd="1" destOrd="0" presId="urn:microsoft.com/office/officeart/2005/8/layout/cycle4"/>
    <dgm:cxn modelId="{E4CAFE6C-3CCB-2041-99FB-084085989549}" type="presParOf" srcId="{81549445-0AB1-9D41-BB87-18A010A77F9F}" destId="{24D1479E-4FD8-584D-B85B-79BD3768D728}" srcOrd="0" destOrd="0" presId="urn:microsoft.com/office/officeart/2005/8/layout/cycle4"/>
    <dgm:cxn modelId="{8C496785-86CE-A24A-8C78-CF4FF82431EA}" type="presParOf" srcId="{81549445-0AB1-9D41-BB87-18A010A77F9F}" destId="{E2C60EEC-60E6-D74C-9F3D-A31F23A1102C}" srcOrd="1" destOrd="0" presId="urn:microsoft.com/office/officeart/2005/8/layout/cycle4"/>
    <dgm:cxn modelId="{3D73DDBF-D226-C34C-9649-A25B54FABBBB}" type="presParOf" srcId="{CF502A50-10AA-A740-83AB-EF026D5DCA08}" destId="{EB398293-C978-6C49-969A-2C0BFA41A46D}" srcOrd="2" destOrd="0" presId="urn:microsoft.com/office/officeart/2005/8/layout/cycle4"/>
    <dgm:cxn modelId="{2ED749C6-6EEB-A741-87F7-7950C7337719}" type="presParOf" srcId="{EB398293-C978-6C49-969A-2C0BFA41A46D}" destId="{F20C5003-FE7B-2340-BBAC-A1DCC9D14338}" srcOrd="0" destOrd="0" presId="urn:microsoft.com/office/officeart/2005/8/layout/cycle4"/>
    <dgm:cxn modelId="{D2266809-098B-074E-9539-DF92541E5834}" type="presParOf" srcId="{EB398293-C978-6C49-969A-2C0BFA41A46D}" destId="{6D10CA07-4B30-3441-9D7E-F60F1B319FE2}" srcOrd="1" destOrd="0" presId="urn:microsoft.com/office/officeart/2005/8/layout/cycle4"/>
    <dgm:cxn modelId="{A710D2B2-B678-DF40-AFB2-1A4E9C3B36A0}" type="presParOf" srcId="{CF502A50-10AA-A740-83AB-EF026D5DCA08}" destId="{76152C6E-8038-A94E-A9EE-9C0764146FC3}" srcOrd="3" destOrd="0" presId="urn:microsoft.com/office/officeart/2005/8/layout/cycle4"/>
    <dgm:cxn modelId="{DBC32153-01CF-BD48-81D1-6540445BE42D}" type="presParOf" srcId="{76152C6E-8038-A94E-A9EE-9C0764146FC3}" destId="{FCE9F7CB-0D31-E143-BF0F-6CA2F2401E88}" srcOrd="0" destOrd="0" presId="urn:microsoft.com/office/officeart/2005/8/layout/cycle4"/>
    <dgm:cxn modelId="{D65C9425-8841-E745-99D9-F92F97D74E33}" type="presParOf" srcId="{76152C6E-8038-A94E-A9EE-9C0764146FC3}" destId="{EC136796-A560-044E-9D6B-73104D7C746F}" srcOrd="1" destOrd="0" presId="urn:microsoft.com/office/officeart/2005/8/layout/cycle4"/>
    <dgm:cxn modelId="{418A96E8-8D72-4B4E-9A3D-9A26EC08C15A}" type="presParOf" srcId="{CF502A50-10AA-A740-83AB-EF026D5DCA08}" destId="{CDCF1439-D989-E74D-8E36-0A841AAB100D}" srcOrd="4" destOrd="0" presId="urn:microsoft.com/office/officeart/2005/8/layout/cycle4"/>
    <dgm:cxn modelId="{118EA838-F3ED-734F-A03A-02BF30307AF4}" type="presParOf" srcId="{8FD8AFD9-957F-8D4D-B588-3ED8439F89F0}" destId="{9B962C28-BADF-7B48-AEBB-3CF8CE99B24D}" srcOrd="1" destOrd="0" presId="urn:microsoft.com/office/officeart/2005/8/layout/cycle4"/>
    <dgm:cxn modelId="{43C39166-CB27-7A4A-88C2-EFC6D00F91EC}" type="presParOf" srcId="{9B962C28-BADF-7B48-AEBB-3CF8CE99B24D}" destId="{F2CF64E7-16EF-5B42-B956-12638E019DFD}" srcOrd="0" destOrd="0" presId="urn:microsoft.com/office/officeart/2005/8/layout/cycle4"/>
    <dgm:cxn modelId="{B7DAB8A4-FD5D-C446-83BE-2AE886E6A7C8}" type="presParOf" srcId="{9B962C28-BADF-7B48-AEBB-3CF8CE99B24D}" destId="{08A33BCE-FC75-DC41-9C84-B91F044A18C4}" srcOrd="1" destOrd="0" presId="urn:microsoft.com/office/officeart/2005/8/layout/cycle4"/>
    <dgm:cxn modelId="{F695DFCD-7037-9745-BB6E-9AF7B215A5D4}" type="presParOf" srcId="{9B962C28-BADF-7B48-AEBB-3CF8CE99B24D}" destId="{9DC85B92-0FEC-D34D-904C-2CD584CDEE87}" srcOrd="2" destOrd="0" presId="urn:microsoft.com/office/officeart/2005/8/layout/cycle4"/>
    <dgm:cxn modelId="{DC261440-2A0C-7A4B-8AFE-A647006C9BD9}" type="presParOf" srcId="{9B962C28-BADF-7B48-AEBB-3CF8CE99B24D}" destId="{098B06C8-D21D-6D47-B555-A14572E40E7F}" srcOrd="3" destOrd="0" presId="urn:microsoft.com/office/officeart/2005/8/layout/cycle4"/>
    <dgm:cxn modelId="{3713C2FA-8FB9-5B41-89B1-9F93C4706D57}" type="presParOf" srcId="{9B962C28-BADF-7B48-AEBB-3CF8CE99B24D}" destId="{A3135AFE-95FF-004B-B284-D5372765DA4C}" srcOrd="4" destOrd="0" presId="urn:microsoft.com/office/officeart/2005/8/layout/cycle4"/>
    <dgm:cxn modelId="{9D9BB01E-0B30-9140-A86D-75E9C2A50501}" type="presParOf" srcId="{8FD8AFD9-957F-8D4D-B588-3ED8439F89F0}" destId="{016A809B-EF3A-CE4C-A3E2-23C2EB813980}" srcOrd="2" destOrd="0" presId="urn:microsoft.com/office/officeart/2005/8/layout/cycle4"/>
    <dgm:cxn modelId="{14D69B8D-2A7C-2E46-9B21-E7C32D8E266D}" type="presParOf" srcId="{8FD8AFD9-957F-8D4D-B588-3ED8439F89F0}" destId="{A5DF9239-6E94-3C4C-94E3-1B3E34877CA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70B7E9-EE3F-E346-A344-A0AA2AA4EC9A}" type="doc">
      <dgm:prSet loTypeId="urn:microsoft.com/office/officeart/2005/8/layout/radial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D991F92-132F-7049-BD42-CA60A7A5E417}">
      <dgm:prSet phldrT="[Texte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fr-FR" dirty="0"/>
            <a:t>Humain</a:t>
          </a:r>
        </a:p>
      </dgm:t>
    </dgm:pt>
    <dgm:pt modelId="{E9FE3364-B079-9C47-8D42-4AEA67802B7A}" type="parTrans" cxnId="{B64C63BB-FFDB-5745-94AE-0CF2A69E016F}">
      <dgm:prSet/>
      <dgm:spPr/>
      <dgm:t>
        <a:bodyPr/>
        <a:lstStyle/>
        <a:p>
          <a:endParaRPr lang="fr-FR"/>
        </a:p>
      </dgm:t>
    </dgm:pt>
    <dgm:pt modelId="{406A6867-9403-BA4A-ADFF-E63812CE7804}" type="sibTrans" cxnId="{B64C63BB-FFDB-5745-94AE-0CF2A69E016F}">
      <dgm:prSet/>
      <dgm:spPr/>
      <dgm:t>
        <a:bodyPr/>
        <a:lstStyle/>
        <a:p>
          <a:endParaRPr lang="fr-FR"/>
        </a:p>
      </dgm:t>
    </dgm:pt>
    <dgm:pt modelId="{894002A4-2F32-F646-A358-DA3247370B59}">
      <dgm:prSet phldrT="[Texte]"/>
      <dgm:spPr>
        <a:solidFill>
          <a:srgbClr val="009241"/>
        </a:solidFill>
        <a:ln>
          <a:solidFill>
            <a:srgbClr val="00B050"/>
          </a:solidFill>
        </a:ln>
      </dgm:spPr>
      <dgm:t>
        <a:bodyPr/>
        <a:lstStyle/>
        <a:p>
          <a:r>
            <a:rPr lang="fr-FR" dirty="0"/>
            <a:t>Agriculture</a:t>
          </a:r>
        </a:p>
      </dgm:t>
    </dgm:pt>
    <dgm:pt modelId="{5EFCE6E2-F633-7048-96B6-1F2A11DE12E9}" type="parTrans" cxnId="{C6FCCC19-8166-C54A-886B-C72EC2E65566}">
      <dgm:prSet/>
      <dgm:spPr/>
      <dgm:t>
        <a:bodyPr/>
        <a:lstStyle/>
        <a:p>
          <a:endParaRPr lang="fr-FR"/>
        </a:p>
      </dgm:t>
    </dgm:pt>
    <dgm:pt modelId="{CEFBF659-26D3-634D-849D-3F24EF8BADE3}" type="sibTrans" cxnId="{C6FCCC19-8166-C54A-886B-C72EC2E65566}">
      <dgm:prSet/>
      <dgm:spPr/>
      <dgm:t>
        <a:bodyPr/>
        <a:lstStyle/>
        <a:p>
          <a:endParaRPr lang="fr-FR"/>
        </a:p>
      </dgm:t>
    </dgm:pt>
    <dgm:pt modelId="{25EC7CD4-B69A-0742-BB78-1465458BB987}">
      <dgm:prSet phldrT="[Texte]"/>
      <dgm:spPr/>
      <dgm:t>
        <a:bodyPr/>
        <a:lstStyle/>
        <a:p>
          <a:endParaRPr lang="fr-FR" dirty="0"/>
        </a:p>
      </dgm:t>
    </dgm:pt>
    <dgm:pt modelId="{F4803107-EF54-C049-BBAC-AC673EFAECD4}" type="parTrans" cxnId="{23314FAE-3B58-3940-A22B-68B5DECD5087}">
      <dgm:prSet/>
      <dgm:spPr/>
      <dgm:t>
        <a:bodyPr/>
        <a:lstStyle/>
        <a:p>
          <a:endParaRPr lang="fr-FR"/>
        </a:p>
      </dgm:t>
    </dgm:pt>
    <dgm:pt modelId="{F665BC9B-66E4-B14F-9FF3-3DBF52DC749D}" type="sibTrans" cxnId="{23314FAE-3B58-3940-A22B-68B5DECD5087}">
      <dgm:prSet/>
      <dgm:spPr/>
      <dgm:t>
        <a:bodyPr/>
        <a:lstStyle/>
        <a:p>
          <a:endParaRPr lang="fr-FR"/>
        </a:p>
      </dgm:t>
    </dgm:pt>
    <dgm:pt modelId="{D8D099B0-76BB-CB40-AEEE-A6E74253EA66}">
      <dgm:prSet phldrT="[Texte]" phldr="1"/>
      <dgm:spPr/>
      <dgm:t>
        <a:bodyPr/>
        <a:lstStyle/>
        <a:p>
          <a:endParaRPr lang="fr-FR"/>
        </a:p>
      </dgm:t>
    </dgm:pt>
    <dgm:pt modelId="{1FA021DC-3D25-6249-9965-EF6FFF8C5FD4}" type="parTrans" cxnId="{7EA3E2C7-A243-E147-88BC-15E368DC3FD1}">
      <dgm:prSet/>
      <dgm:spPr/>
      <dgm:t>
        <a:bodyPr/>
        <a:lstStyle/>
        <a:p>
          <a:endParaRPr lang="fr-FR"/>
        </a:p>
      </dgm:t>
    </dgm:pt>
    <dgm:pt modelId="{E3C39DCA-0567-774B-981D-1AD218B4B5C4}" type="sibTrans" cxnId="{7EA3E2C7-A243-E147-88BC-15E368DC3FD1}">
      <dgm:prSet/>
      <dgm:spPr/>
      <dgm:t>
        <a:bodyPr/>
        <a:lstStyle/>
        <a:p>
          <a:endParaRPr lang="fr-FR"/>
        </a:p>
      </dgm:t>
    </dgm:pt>
    <dgm:pt modelId="{F0BDD979-506D-1548-BE19-47730378C3A6}">
      <dgm:prSet phldrT="[Texte]" phldr="1"/>
      <dgm:spPr/>
      <dgm:t>
        <a:bodyPr/>
        <a:lstStyle/>
        <a:p>
          <a:endParaRPr lang="fr-FR"/>
        </a:p>
      </dgm:t>
    </dgm:pt>
    <dgm:pt modelId="{F5800E40-6235-1F41-822B-9C931F437F2C}" type="parTrans" cxnId="{6F864AD7-438D-FB46-AD2D-3836AD52618F}">
      <dgm:prSet/>
      <dgm:spPr/>
      <dgm:t>
        <a:bodyPr/>
        <a:lstStyle/>
        <a:p>
          <a:endParaRPr lang="fr-FR"/>
        </a:p>
      </dgm:t>
    </dgm:pt>
    <dgm:pt modelId="{53715BA0-ADD7-DD4E-B76C-E52BDA353832}" type="sibTrans" cxnId="{6F864AD7-438D-FB46-AD2D-3836AD52618F}">
      <dgm:prSet/>
      <dgm:spPr/>
      <dgm:t>
        <a:bodyPr/>
        <a:lstStyle/>
        <a:p>
          <a:endParaRPr lang="fr-FR"/>
        </a:p>
      </dgm:t>
    </dgm:pt>
    <dgm:pt modelId="{DD7975A2-C90E-4B4B-97DB-3E4FEC0D1DF3}">
      <dgm:prSet phldrT="[Texte]" phldr="1"/>
      <dgm:spPr/>
      <dgm:t>
        <a:bodyPr/>
        <a:lstStyle/>
        <a:p>
          <a:endParaRPr lang="fr-FR"/>
        </a:p>
      </dgm:t>
    </dgm:pt>
    <dgm:pt modelId="{DA35B737-9FCD-3D4F-ACCF-1310395793BD}" type="parTrans" cxnId="{B6746D79-DF0A-1146-82FE-921DEC06A9C6}">
      <dgm:prSet/>
      <dgm:spPr/>
      <dgm:t>
        <a:bodyPr/>
        <a:lstStyle/>
        <a:p>
          <a:endParaRPr lang="fr-FR"/>
        </a:p>
      </dgm:t>
    </dgm:pt>
    <dgm:pt modelId="{E50BA5BF-8E09-3946-928C-C02BDC66C86A}" type="sibTrans" cxnId="{B6746D79-DF0A-1146-82FE-921DEC06A9C6}">
      <dgm:prSet/>
      <dgm:spPr/>
      <dgm:t>
        <a:bodyPr/>
        <a:lstStyle/>
        <a:p>
          <a:endParaRPr lang="fr-FR"/>
        </a:p>
      </dgm:t>
    </dgm:pt>
    <dgm:pt modelId="{945AB656-EDD9-A342-BEB0-BB4C35BC2104}">
      <dgm:prSet phldrT="[Texte]" phldr="1"/>
      <dgm:spPr/>
      <dgm:t>
        <a:bodyPr/>
        <a:lstStyle/>
        <a:p>
          <a:endParaRPr lang="fr-FR"/>
        </a:p>
      </dgm:t>
    </dgm:pt>
    <dgm:pt modelId="{DB56EF8B-C462-AF43-878D-6EC0EDD62FAA}" type="parTrans" cxnId="{1275B858-4FA4-BB4F-913B-12BE31FECE47}">
      <dgm:prSet/>
      <dgm:spPr/>
      <dgm:t>
        <a:bodyPr/>
        <a:lstStyle/>
        <a:p>
          <a:endParaRPr lang="fr-FR"/>
        </a:p>
      </dgm:t>
    </dgm:pt>
    <dgm:pt modelId="{B27262F2-CA80-A44A-9E50-C52D267717BA}" type="sibTrans" cxnId="{1275B858-4FA4-BB4F-913B-12BE31FECE47}">
      <dgm:prSet/>
      <dgm:spPr/>
      <dgm:t>
        <a:bodyPr/>
        <a:lstStyle/>
        <a:p>
          <a:endParaRPr lang="fr-FR"/>
        </a:p>
      </dgm:t>
    </dgm:pt>
    <dgm:pt modelId="{0E5B76BF-6F6C-594A-9D53-23E15A312127}">
      <dgm:prSet phldrT="[Texte]" phldr="1"/>
      <dgm:spPr/>
      <dgm:t>
        <a:bodyPr/>
        <a:lstStyle/>
        <a:p>
          <a:endParaRPr lang="fr-FR"/>
        </a:p>
      </dgm:t>
    </dgm:pt>
    <dgm:pt modelId="{C2D63D2F-B7A5-D044-B3FE-690DEC5B1FC3}" type="parTrans" cxnId="{80946064-1C1F-9648-9D26-1D62A2D5F907}">
      <dgm:prSet/>
      <dgm:spPr/>
      <dgm:t>
        <a:bodyPr/>
        <a:lstStyle/>
        <a:p>
          <a:endParaRPr lang="fr-FR"/>
        </a:p>
      </dgm:t>
    </dgm:pt>
    <dgm:pt modelId="{00A7080A-CCB8-654D-A654-939B49EFF7DF}" type="sibTrans" cxnId="{80946064-1C1F-9648-9D26-1D62A2D5F907}">
      <dgm:prSet/>
      <dgm:spPr/>
      <dgm:t>
        <a:bodyPr/>
        <a:lstStyle/>
        <a:p>
          <a:endParaRPr lang="fr-FR"/>
        </a:p>
      </dgm:t>
    </dgm:pt>
    <dgm:pt modelId="{893E4889-F647-7848-9654-46317F905AAE}">
      <dgm:prSet phldrT="[Texte]" phldr="1"/>
      <dgm:spPr/>
      <dgm:t>
        <a:bodyPr/>
        <a:lstStyle/>
        <a:p>
          <a:endParaRPr lang="fr-FR"/>
        </a:p>
      </dgm:t>
    </dgm:pt>
    <dgm:pt modelId="{DBB092BB-D99E-1044-8BEE-D82A82EA57A6}" type="parTrans" cxnId="{52334456-DF40-CF48-83CC-C557C16E3398}">
      <dgm:prSet/>
      <dgm:spPr/>
      <dgm:t>
        <a:bodyPr/>
        <a:lstStyle/>
        <a:p>
          <a:endParaRPr lang="fr-FR"/>
        </a:p>
      </dgm:t>
    </dgm:pt>
    <dgm:pt modelId="{36ABB694-57CC-2644-9D09-6E17C0ED6543}" type="sibTrans" cxnId="{52334456-DF40-CF48-83CC-C557C16E3398}">
      <dgm:prSet/>
      <dgm:spPr/>
      <dgm:t>
        <a:bodyPr/>
        <a:lstStyle/>
        <a:p>
          <a:endParaRPr lang="fr-FR"/>
        </a:p>
      </dgm:t>
    </dgm:pt>
    <dgm:pt modelId="{94B4A337-A282-C042-AFBD-61C226D627CE}">
      <dgm:prSet phldrT="[Texte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fr-FR" dirty="0"/>
            <a:t>Culture</a:t>
          </a:r>
        </a:p>
      </dgm:t>
    </dgm:pt>
    <dgm:pt modelId="{18BE8FF4-CDFB-5748-8D62-23DB24DE9224}" type="parTrans" cxnId="{3927B1A8-B666-0247-B850-154389B66BCD}">
      <dgm:prSet/>
      <dgm:spPr/>
      <dgm:t>
        <a:bodyPr/>
        <a:lstStyle/>
        <a:p>
          <a:endParaRPr lang="fr-FR"/>
        </a:p>
      </dgm:t>
    </dgm:pt>
    <dgm:pt modelId="{6F31FBB2-6202-5945-A21C-94193AEB87A0}" type="sibTrans" cxnId="{3927B1A8-B666-0247-B850-154389B66BCD}">
      <dgm:prSet/>
      <dgm:spPr/>
      <dgm:t>
        <a:bodyPr/>
        <a:lstStyle/>
        <a:p>
          <a:endParaRPr lang="fr-FR"/>
        </a:p>
      </dgm:t>
    </dgm:pt>
    <dgm:pt modelId="{7CBB22C8-5DCF-EE45-9064-B2291C50F2C9}">
      <dgm:prSet phldrT="[Texte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FR" dirty="0"/>
            <a:t>Education</a:t>
          </a:r>
        </a:p>
      </dgm:t>
    </dgm:pt>
    <dgm:pt modelId="{81AB3A9B-F3FE-5244-AF7A-3B3FA022C1EE}" type="parTrans" cxnId="{16056E03-CEBB-C24F-970F-B1D31C567D99}">
      <dgm:prSet/>
      <dgm:spPr/>
      <dgm:t>
        <a:bodyPr/>
        <a:lstStyle/>
        <a:p>
          <a:endParaRPr lang="fr-FR"/>
        </a:p>
      </dgm:t>
    </dgm:pt>
    <dgm:pt modelId="{E4225408-D78E-3943-B1D3-DD6D256364EF}" type="sibTrans" cxnId="{16056E03-CEBB-C24F-970F-B1D31C567D99}">
      <dgm:prSet/>
      <dgm:spPr/>
      <dgm:t>
        <a:bodyPr/>
        <a:lstStyle/>
        <a:p>
          <a:endParaRPr lang="fr-FR"/>
        </a:p>
      </dgm:t>
    </dgm:pt>
    <dgm:pt modelId="{564EA2A3-3269-724A-954B-77230D78E840}">
      <dgm:prSet phldrT="[Texte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FR" dirty="0"/>
            <a:t>Technologie</a:t>
          </a:r>
        </a:p>
      </dgm:t>
    </dgm:pt>
    <dgm:pt modelId="{6998C0CE-0B73-D64B-B0DA-06CF9E230E5E}" type="parTrans" cxnId="{E6F26BF8-A84A-834C-9B6F-554DFADC5EBB}">
      <dgm:prSet/>
      <dgm:spPr/>
      <dgm:t>
        <a:bodyPr/>
        <a:lstStyle/>
        <a:p>
          <a:endParaRPr lang="fr-FR"/>
        </a:p>
      </dgm:t>
    </dgm:pt>
    <dgm:pt modelId="{93C93773-B462-D443-B17A-70A935FCAB7A}" type="sibTrans" cxnId="{E6F26BF8-A84A-834C-9B6F-554DFADC5EBB}">
      <dgm:prSet/>
      <dgm:spPr/>
      <dgm:t>
        <a:bodyPr/>
        <a:lstStyle/>
        <a:p>
          <a:endParaRPr lang="fr-FR"/>
        </a:p>
      </dgm:t>
    </dgm:pt>
    <dgm:pt modelId="{637210C7-473A-304A-B0EF-590F122EB7E3}">
      <dgm:prSet phldrT="[Texte]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fr-FR" dirty="0"/>
        </a:p>
      </dgm:t>
    </dgm:pt>
    <dgm:pt modelId="{D69EE4E7-AAFD-CC45-8AE4-648E91961325}" type="parTrans" cxnId="{A521952E-B5A6-CB47-9799-CEA740B517C9}">
      <dgm:prSet/>
      <dgm:spPr/>
      <dgm:t>
        <a:bodyPr/>
        <a:lstStyle/>
        <a:p>
          <a:endParaRPr lang="fr-FR"/>
        </a:p>
      </dgm:t>
    </dgm:pt>
    <dgm:pt modelId="{382627F7-8904-0346-BE1F-D06CA557FC80}" type="sibTrans" cxnId="{A521952E-B5A6-CB47-9799-CEA740B517C9}">
      <dgm:prSet/>
      <dgm:spPr/>
      <dgm:t>
        <a:bodyPr/>
        <a:lstStyle/>
        <a:p>
          <a:endParaRPr lang="fr-FR"/>
        </a:p>
      </dgm:t>
    </dgm:pt>
    <dgm:pt modelId="{9FC107DA-B3FC-5148-A53B-4DC437EC3056}">
      <dgm:prSet phldrT="[Texte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fr-FR" dirty="0"/>
            <a:t>Aménagement</a:t>
          </a:r>
        </a:p>
      </dgm:t>
    </dgm:pt>
    <dgm:pt modelId="{077A2417-560F-FE48-A810-E587203FCDBC}" type="sibTrans" cxnId="{9067C0F4-0127-2445-B40F-FF8808538C21}">
      <dgm:prSet/>
      <dgm:spPr/>
      <dgm:t>
        <a:bodyPr/>
        <a:lstStyle/>
        <a:p>
          <a:endParaRPr lang="fr-FR"/>
        </a:p>
      </dgm:t>
    </dgm:pt>
    <dgm:pt modelId="{FD18A75B-6CF5-B447-B7BB-A719D7905411}" type="parTrans" cxnId="{9067C0F4-0127-2445-B40F-FF8808538C21}">
      <dgm:prSet/>
      <dgm:spPr/>
      <dgm:t>
        <a:bodyPr/>
        <a:lstStyle/>
        <a:p>
          <a:endParaRPr lang="fr-FR"/>
        </a:p>
      </dgm:t>
    </dgm:pt>
    <dgm:pt modelId="{B9A40000-D344-8F4C-8932-5330C17C1A13}" type="pres">
      <dgm:prSet presAssocID="{9970B7E9-EE3F-E346-A344-A0AA2AA4EC9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68155D-9776-CE4D-90C5-C9774CBA3EA9}" type="pres">
      <dgm:prSet presAssocID="{2D991F92-132F-7049-BD42-CA60A7A5E417}" presName="centerShape" presStyleLbl="node0" presStyleIdx="0" presStyleCnt="1" custLinFactNeighborX="0" custLinFactNeighborY="-3924"/>
      <dgm:spPr/>
    </dgm:pt>
    <dgm:pt modelId="{B8C7D556-DB0D-BF4E-9CE2-6E32B728C5B5}" type="pres">
      <dgm:prSet presAssocID="{5EFCE6E2-F633-7048-96B6-1F2A11DE12E9}" presName="parTrans" presStyleLbl="bgSibTrans2D1" presStyleIdx="0" presStyleCnt="5" custAng="10517009" custScaleX="50610" custScaleY="106624" custLinFactNeighborX="33340" custLinFactNeighborY="22111"/>
      <dgm:spPr/>
    </dgm:pt>
    <dgm:pt modelId="{D87322AD-BAC6-6C40-AD59-0E2A08E41172}" type="pres">
      <dgm:prSet presAssocID="{894002A4-2F32-F646-A358-DA3247370B59}" presName="node" presStyleLbl="node1" presStyleIdx="0" presStyleCnt="5" custRadScaleRad="93724" custRadScaleInc="-9000">
        <dgm:presLayoutVars>
          <dgm:bulletEnabled val="1"/>
        </dgm:presLayoutVars>
      </dgm:prSet>
      <dgm:spPr/>
    </dgm:pt>
    <dgm:pt modelId="{26E61DAB-43A0-F647-AE30-5D0D3150F814}" type="pres">
      <dgm:prSet presAssocID="{18BE8FF4-CDFB-5748-8D62-23DB24DE9224}" presName="parTrans" presStyleLbl="bgSibTrans2D1" presStyleIdx="1" presStyleCnt="5" custAng="10496991" custScaleX="60326" custScaleY="128441" custLinFactNeighborX="25439" custLinFactNeighborY="33055"/>
      <dgm:spPr/>
    </dgm:pt>
    <dgm:pt modelId="{8B4E0B34-26F0-4B4D-BC98-AC54B29195CB}" type="pres">
      <dgm:prSet presAssocID="{94B4A337-A282-C042-AFBD-61C226D627CE}" presName="node" presStyleLbl="node1" presStyleIdx="1" presStyleCnt="5" custRadScaleRad="104708" custRadScaleInc="-7463">
        <dgm:presLayoutVars>
          <dgm:bulletEnabled val="1"/>
        </dgm:presLayoutVars>
      </dgm:prSet>
      <dgm:spPr/>
    </dgm:pt>
    <dgm:pt modelId="{311B76F0-078D-2A49-8B0D-7F9442510590}" type="pres">
      <dgm:prSet presAssocID="{81AB3A9B-F3FE-5244-AF7A-3B3FA022C1EE}" presName="parTrans" presStyleLbl="bgSibTrans2D1" presStyleIdx="2" presStyleCnt="5" custAng="10800000" custScaleX="59906" custScaleY="99833" custLinFactNeighborX="-4292" custLinFactNeighborY="63445"/>
      <dgm:spPr/>
    </dgm:pt>
    <dgm:pt modelId="{8FAE7DBB-11CE-1247-ADCA-52C24BDD4DAF}" type="pres">
      <dgm:prSet presAssocID="{7CBB22C8-5DCF-EE45-9064-B2291C50F2C9}" presName="node" presStyleLbl="node1" presStyleIdx="2" presStyleCnt="5" custRadScaleRad="103572" custRadScaleInc="528">
        <dgm:presLayoutVars>
          <dgm:bulletEnabled val="1"/>
        </dgm:presLayoutVars>
      </dgm:prSet>
      <dgm:spPr/>
    </dgm:pt>
    <dgm:pt modelId="{66EA6D5A-5033-8F40-A628-E629F3C775E2}" type="pres">
      <dgm:prSet presAssocID="{6998C0CE-0B73-D64B-B0DA-06CF9E230E5E}" presName="parTrans" presStyleLbl="bgSibTrans2D1" presStyleIdx="3" presStyleCnt="5" custAng="5452946" custFlipHor="1" custScaleX="56029" custScaleY="111707" custLinFactNeighborX="-31882" custLinFactNeighborY="36601"/>
      <dgm:spPr/>
    </dgm:pt>
    <dgm:pt modelId="{F1562645-CA54-1E4B-ADD1-1FD8AA10B7A2}" type="pres">
      <dgm:prSet presAssocID="{564EA2A3-3269-724A-954B-77230D78E840}" presName="node" presStyleLbl="node1" presStyleIdx="3" presStyleCnt="5">
        <dgm:presLayoutVars>
          <dgm:bulletEnabled val="1"/>
        </dgm:presLayoutVars>
      </dgm:prSet>
      <dgm:spPr/>
    </dgm:pt>
    <dgm:pt modelId="{BCFD0C21-6F7C-C64C-8A4A-681EC00468E9}" type="pres">
      <dgm:prSet presAssocID="{FD18A75B-6CF5-B447-B7BB-A719D7905411}" presName="parTrans" presStyleLbl="bgSibTrans2D1" presStyleIdx="4" presStyleCnt="5" custAng="10970648" custScaleX="52222" custScaleY="113363" custLinFactNeighborX="-30400" custLinFactNeighborY="-10751"/>
      <dgm:spPr/>
    </dgm:pt>
    <dgm:pt modelId="{57928C25-7A0E-724E-8A59-736BA3C45582}" type="pres">
      <dgm:prSet presAssocID="{9FC107DA-B3FC-5148-A53B-4DC437EC3056}" presName="node" presStyleLbl="node1" presStyleIdx="4" presStyleCnt="5">
        <dgm:presLayoutVars>
          <dgm:bulletEnabled val="1"/>
        </dgm:presLayoutVars>
      </dgm:prSet>
      <dgm:spPr/>
    </dgm:pt>
  </dgm:ptLst>
  <dgm:cxnLst>
    <dgm:cxn modelId="{4D941902-2CA1-AA42-9141-729DAA6FAE86}" type="presOf" srcId="{18BE8FF4-CDFB-5748-8D62-23DB24DE9224}" destId="{26E61DAB-43A0-F647-AE30-5D0D3150F814}" srcOrd="0" destOrd="0" presId="urn:microsoft.com/office/officeart/2005/8/layout/radial4"/>
    <dgm:cxn modelId="{16056E03-CEBB-C24F-970F-B1D31C567D99}" srcId="{2D991F92-132F-7049-BD42-CA60A7A5E417}" destId="{7CBB22C8-5DCF-EE45-9064-B2291C50F2C9}" srcOrd="2" destOrd="0" parTransId="{81AB3A9B-F3FE-5244-AF7A-3B3FA022C1EE}" sibTransId="{E4225408-D78E-3943-B1D3-DD6D256364EF}"/>
    <dgm:cxn modelId="{9A5B600A-F579-A541-AF78-C58C17A0C6A8}" type="presOf" srcId="{81AB3A9B-F3FE-5244-AF7A-3B3FA022C1EE}" destId="{311B76F0-078D-2A49-8B0D-7F9442510590}" srcOrd="0" destOrd="0" presId="urn:microsoft.com/office/officeart/2005/8/layout/radial4"/>
    <dgm:cxn modelId="{C6FCCC19-8166-C54A-886B-C72EC2E65566}" srcId="{2D991F92-132F-7049-BD42-CA60A7A5E417}" destId="{894002A4-2F32-F646-A358-DA3247370B59}" srcOrd="0" destOrd="0" parTransId="{5EFCE6E2-F633-7048-96B6-1F2A11DE12E9}" sibTransId="{CEFBF659-26D3-634D-849D-3F24EF8BADE3}"/>
    <dgm:cxn modelId="{A521952E-B5A6-CB47-9799-CEA740B517C9}" srcId="{9970B7E9-EE3F-E346-A344-A0AA2AA4EC9A}" destId="{637210C7-473A-304A-B0EF-590F122EB7E3}" srcOrd="1" destOrd="0" parTransId="{D69EE4E7-AAFD-CC45-8AE4-648E91961325}" sibTransId="{382627F7-8904-0346-BE1F-D06CA557FC80}"/>
    <dgm:cxn modelId="{3BEFCF3C-8172-0243-9388-5D1444FD6E2B}" type="presOf" srcId="{7CBB22C8-5DCF-EE45-9064-B2291C50F2C9}" destId="{8FAE7DBB-11CE-1247-ADCA-52C24BDD4DAF}" srcOrd="0" destOrd="0" presId="urn:microsoft.com/office/officeart/2005/8/layout/radial4"/>
    <dgm:cxn modelId="{E2074C50-2AC5-B94E-A6FD-8E459CD6D71B}" type="presOf" srcId="{9FC107DA-B3FC-5148-A53B-4DC437EC3056}" destId="{57928C25-7A0E-724E-8A59-736BA3C45582}" srcOrd="0" destOrd="0" presId="urn:microsoft.com/office/officeart/2005/8/layout/radial4"/>
    <dgm:cxn modelId="{52334456-DF40-CF48-83CC-C557C16E3398}" srcId="{945AB656-EDD9-A342-BEB0-BB4C35BC2104}" destId="{893E4889-F647-7848-9654-46317F905AAE}" srcOrd="1" destOrd="0" parTransId="{DBB092BB-D99E-1044-8BEE-D82A82EA57A6}" sibTransId="{36ABB694-57CC-2644-9D09-6E17C0ED6543}"/>
    <dgm:cxn modelId="{1275B858-4FA4-BB4F-913B-12BE31FECE47}" srcId="{9970B7E9-EE3F-E346-A344-A0AA2AA4EC9A}" destId="{945AB656-EDD9-A342-BEB0-BB4C35BC2104}" srcOrd="4" destOrd="0" parTransId="{DB56EF8B-C462-AF43-878D-6EC0EDD62FAA}" sibTransId="{B27262F2-CA80-A44A-9E50-C52D267717BA}"/>
    <dgm:cxn modelId="{35C5B463-7E68-214F-833E-6B399E4857A4}" type="presOf" srcId="{894002A4-2F32-F646-A358-DA3247370B59}" destId="{D87322AD-BAC6-6C40-AD59-0E2A08E41172}" srcOrd="0" destOrd="0" presId="urn:microsoft.com/office/officeart/2005/8/layout/radial4"/>
    <dgm:cxn modelId="{80946064-1C1F-9648-9D26-1D62A2D5F907}" srcId="{945AB656-EDD9-A342-BEB0-BB4C35BC2104}" destId="{0E5B76BF-6F6C-594A-9D53-23E15A312127}" srcOrd="0" destOrd="0" parTransId="{C2D63D2F-B7A5-D044-B3FE-690DEC5B1FC3}" sibTransId="{00A7080A-CCB8-654D-A654-939B49EFF7DF}"/>
    <dgm:cxn modelId="{0B0CF978-2CE8-6749-968A-9E20E43C0981}" type="presOf" srcId="{2D991F92-132F-7049-BD42-CA60A7A5E417}" destId="{B968155D-9776-CE4D-90C5-C9774CBA3EA9}" srcOrd="0" destOrd="0" presId="urn:microsoft.com/office/officeart/2005/8/layout/radial4"/>
    <dgm:cxn modelId="{B6746D79-DF0A-1146-82FE-921DEC06A9C6}" srcId="{D8D099B0-76BB-CB40-AEEE-A6E74253EA66}" destId="{DD7975A2-C90E-4B4B-97DB-3E4FEC0D1DF3}" srcOrd="1" destOrd="0" parTransId="{DA35B737-9FCD-3D4F-ACCF-1310395793BD}" sibTransId="{E50BA5BF-8E09-3946-928C-C02BDC66C86A}"/>
    <dgm:cxn modelId="{778FA47E-B768-5E49-B49C-90D015FCC441}" type="presOf" srcId="{FD18A75B-6CF5-B447-B7BB-A719D7905411}" destId="{BCFD0C21-6F7C-C64C-8A4A-681EC00468E9}" srcOrd="0" destOrd="0" presId="urn:microsoft.com/office/officeart/2005/8/layout/radial4"/>
    <dgm:cxn modelId="{12662884-FEFC-FB4C-80BF-CF143E3B8C3B}" type="presOf" srcId="{9970B7E9-EE3F-E346-A344-A0AA2AA4EC9A}" destId="{B9A40000-D344-8F4C-8932-5330C17C1A13}" srcOrd="0" destOrd="0" presId="urn:microsoft.com/office/officeart/2005/8/layout/radial4"/>
    <dgm:cxn modelId="{3927B1A8-B666-0247-B850-154389B66BCD}" srcId="{2D991F92-132F-7049-BD42-CA60A7A5E417}" destId="{94B4A337-A282-C042-AFBD-61C226D627CE}" srcOrd="1" destOrd="0" parTransId="{18BE8FF4-CDFB-5748-8D62-23DB24DE9224}" sibTransId="{6F31FBB2-6202-5945-A21C-94193AEB87A0}"/>
    <dgm:cxn modelId="{CFE466A9-AB88-9F40-8F5A-62C1863A5962}" type="presOf" srcId="{564EA2A3-3269-724A-954B-77230D78E840}" destId="{F1562645-CA54-1E4B-ADD1-1FD8AA10B7A2}" srcOrd="0" destOrd="0" presId="urn:microsoft.com/office/officeart/2005/8/layout/radial4"/>
    <dgm:cxn modelId="{23314FAE-3B58-3940-A22B-68B5DECD5087}" srcId="{9970B7E9-EE3F-E346-A344-A0AA2AA4EC9A}" destId="{25EC7CD4-B69A-0742-BB78-1465458BB987}" srcOrd="2" destOrd="0" parTransId="{F4803107-EF54-C049-BBAC-AC673EFAECD4}" sibTransId="{F665BC9B-66E4-B14F-9FF3-3DBF52DC749D}"/>
    <dgm:cxn modelId="{8A950EB1-FF47-EB45-A9C5-360105055230}" type="presOf" srcId="{6998C0CE-0B73-D64B-B0DA-06CF9E230E5E}" destId="{66EA6D5A-5033-8F40-A628-E629F3C775E2}" srcOrd="0" destOrd="0" presId="urn:microsoft.com/office/officeart/2005/8/layout/radial4"/>
    <dgm:cxn modelId="{8DC7D8B8-BDA1-B547-B510-357CB2653603}" type="presOf" srcId="{5EFCE6E2-F633-7048-96B6-1F2A11DE12E9}" destId="{B8C7D556-DB0D-BF4E-9CE2-6E32B728C5B5}" srcOrd="0" destOrd="0" presId="urn:microsoft.com/office/officeart/2005/8/layout/radial4"/>
    <dgm:cxn modelId="{B64C63BB-FFDB-5745-94AE-0CF2A69E016F}" srcId="{9970B7E9-EE3F-E346-A344-A0AA2AA4EC9A}" destId="{2D991F92-132F-7049-BD42-CA60A7A5E417}" srcOrd="0" destOrd="0" parTransId="{E9FE3364-B079-9C47-8D42-4AEA67802B7A}" sibTransId="{406A6867-9403-BA4A-ADFF-E63812CE7804}"/>
    <dgm:cxn modelId="{7EA3E2C7-A243-E147-88BC-15E368DC3FD1}" srcId="{9970B7E9-EE3F-E346-A344-A0AA2AA4EC9A}" destId="{D8D099B0-76BB-CB40-AEEE-A6E74253EA66}" srcOrd="3" destOrd="0" parTransId="{1FA021DC-3D25-6249-9965-EF6FFF8C5FD4}" sibTransId="{E3C39DCA-0567-774B-981D-1AD218B4B5C4}"/>
    <dgm:cxn modelId="{6F864AD7-438D-FB46-AD2D-3836AD52618F}" srcId="{D8D099B0-76BB-CB40-AEEE-A6E74253EA66}" destId="{F0BDD979-506D-1548-BE19-47730378C3A6}" srcOrd="0" destOrd="0" parTransId="{F5800E40-6235-1F41-822B-9C931F437F2C}" sibTransId="{53715BA0-ADD7-DD4E-B76C-E52BDA353832}"/>
    <dgm:cxn modelId="{685DCBDD-323A-EF4B-9993-1AE161BD9217}" type="presOf" srcId="{94B4A337-A282-C042-AFBD-61C226D627CE}" destId="{8B4E0B34-26F0-4B4D-BC98-AC54B29195CB}" srcOrd="0" destOrd="0" presId="urn:microsoft.com/office/officeart/2005/8/layout/radial4"/>
    <dgm:cxn modelId="{9067C0F4-0127-2445-B40F-FF8808538C21}" srcId="{2D991F92-132F-7049-BD42-CA60A7A5E417}" destId="{9FC107DA-B3FC-5148-A53B-4DC437EC3056}" srcOrd="4" destOrd="0" parTransId="{FD18A75B-6CF5-B447-B7BB-A719D7905411}" sibTransId="{077A2417-560F-FE48-A810-E587203FCDBC}"/>
    <dgm:cxn modelId="{E6F26BF8-A84A-834C-9B6F-554DFADC5EBB}" srcId="{2D991F92-132F-7049-BD42-CA60A7A5E417}" destId="{564EA2A3-3269-724A-954B-77230D78E840}" srcOrd="3" destOrd="0" parTransId="{6998C0CE-0B73-D64B-B0DA-06CF9E230E5E}" sibTransId="{93C93773-B462-D443-B17A-70A935FCAB7A}"/>
    <dgm:cxn modelId="{17E24AED-88A5-CF41-8A6E-DFB8E06BF2C6}" type="presParOf" srcId="{B9A40000-D344-8F4C-8932-5330C17C1A13}" destId="{B968155D-9776-CE4D-90C5-C9774CBA3EA9}" srcOrd="0" destOrd="0" presId="urn:microsoft.com/office/officeart/2005/8/layout/radial4"/>
    <dgm:cxn modelId="{B5B176C4-4AD3-FD48-8209-D0B2E22364D2}" type="presParOf" srcId="{B9A40000-D344-8F4C-8932-5330C17C1A13}" destId="{B8C7D556-DB0D-BF4E-9CE2-6E32B728C5B5}" srcOrd="1" destOrd="0" presId="urn:microsoft.com/office/officeart/2005/8/layout/radial4"/>
    <dgm:cxn modelId="{F0B0B02E-5504-D341-A173-005179AC24B8}" type="presParOf" srcId="{B9A40000-D344-8F4C-8932-5330C17C1A13}" destId="{D87322AD-BAC6-6C40-AD59-0E2A08E41172}" srcOrd="2" destOrd="0" presId="urn:microsoft.com/office/officeart/2005/8/layout/radial4"/>
    <dgm:cxn modelId="{2E93C754-13ED-594D-8015-1335E95E791D}" type="presParOf" srcId="{B9A40000-D344-8F4C-8932-5330C17C1A13}" destId="{26E61DAB-43A0-F647-AE30-5D0D3150F814}" srcOrd="3" destOrd="0" presId="urn:microsoft.com/office/officeart/2005/8/layout/radial4"/>
    <dgm:cxn modelId="{05FC4B65-F32F-7644-B912-7B901ACEFD5D}" type="presParOf" srcId="{B9A40000-D344-8F4C-8932-5330C17C1A13}" destId="{8B4E0B34-26F0-4B4D-BC98-AC54B29195CB}" srcOrd="4" destOrd="0" presId="urn:microsoft.com/office/officeart/2005/8/layout/radial4"/>
    <dgm:cxn modelId="{4A94D701-E50D-5744-A8AC-224A180527FB}" type="presParOf" srcId="{B9A40000-D344-8F4C-8932-5330C17C1A13}" destId="{311B76F0-078D-2A49-8B0D-7F9442510590}" srcOrd="5" destOrd="0" presId="urn:microsoft.com/office/officeart/2005/8/layout/radial4"/>
    <dgm:cxn modelId="{02B861B3-127C-564B-9FC3-AFB7E46F07E4}" type="presParOf" srcId="{B9A40000-D344-8F4C-8932-5330C17C1A13}" destId="{8FAE7DBB-11CE-1247-ADCA-52C24BDD4DAF}" srcOrd="6" destOrd="0" presId="urn:microsoft.com/office/officeart/2005/8/layout/radial4"/>
    <dgm:cxn modelId="{777E8EFC-9F26-3F49-9C77-4DAADBCC6E7A}" type="presParOf" srcId="{B9A40000-D344-8F4C-8932-5330C17C1A13}" destId="{66EA6D5A-5033-8F40-A628-E629F3C775E2}" srcOrd="7" destOrd="0" presId="urn:microsoft.com/office/officeart/2005/8/layout/radial4"/>
    <dgm:cxn modelId="{D8EC898D-D623-9041-86E8-79D7B2A6A170}" type="presParOf" srcId="{B9A40000-D344-8F4C-8932-5330C17C1A13}" destId="{F1562645-CA54-1E4B-ADD1-1FD8AA10B7A2}" srcOrd="8" destOrd="0" presId="urn:microsoft.com/office/officeart/2005/8/layout/radial4"/>
    <dgm:cxn modelId="{0741F1CA-23AA-5644-8207-EA94875245F8}" type="presParOf" srcId="{B9A40000-D344-8F4C-8932-5330C17C1A13}" destId="{BCFD0C21-6F7C-C64C-8A4A-681EC00468E9}" srcOrd="9" destOrd="0" presId="urn:microsoft.com/office/officeart/2005/8/layout/radial4"/>
    <dgm:cxn modelId="{1F6FD201-6E0A-CA41-95F7-83BF1E126624}" type="presParOf" srcId="{B9A40000-D344-8F4C-8932-5330C17C1A13}" destId="{57928C25-7A0E-724E-8A59-736BA3C4558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C1C5A9-78F3-FE4D-854D-5D4540437639}" type="doc">
      <dgm:prSet loTypeId="urn:microsoft.com/office/officeart/2005/8/layout/chart3" loCatId="" qsTypeId="urn:microsoft.com/office/officeart/2005/8/quickstyle/simple1" qsCatId="simple" csTypeId="urn:microsoft.com/office/officeart/2005/8/colors/accent1_2" csCatId="accent1" phldr="1"/>
      <dgm:spPr/>
    </dgm:pt>
    <dgm:pt modelId="{03DF2F8B-EB3D-364F-A21E-CB7C40B9DC09}">
      <dgm:prSet phldrT="[Texte]" custT="1"/>
      <dgm:spPr>
        <a:solidFill>
          <a:srgbClr val="00B050"/>
        </a:solidFill>
      </dgm:spPr>
      <dgm:t>
        <a:bodyPr/>
        <a:lstStyle/>
        <a:p>
          <a:r>
            <a:rPr lang="fr-FR" sz="1600" b="1" dirty="0"/>
            <a:t>Ecologie</a:t>
          </a:r>
        </a:p>
      </dgm:t>
    </dgm:pt>
    <dgm:pt modelId="{B9AA6307-F96E-A34F-8EB3-07432D574F13}" type="parTrans" cxnId="{53FE9E59-9E1E-454A-B055-23D378860966}">
      <dgm:prSet/>
      <dgm:spPr/>
      <dgm:t>
        <a:bodyPr/>
        <a:lstStyle/>
        <a:p>
          <a:endParaRPr lang="fr-FR"/>
        </a:p>
      </dgm:t>
    </dgm:pt>
    <dgm:pt modelId="{843BEAC1-1DA0-3946-8E25-8B0D4EFF61A8}" type="sibTrans" cxnId="{53FE9E59-9E1E-454A-B055-23D378860966}">
      <dgm:prSet/>
      <dgm:spPr/>
      <dgm:t>
        <a:bodyPr/>
        <a:lstStyle/>
        <a:p>
          <a:endParaRPr lang="fr-FR"/>
        </a:p>
      </dgm:t>
    </dgm:pt>
    <dgm:pt modelId="{9A315D91-6AB1-8948-8543-37619408EB93}">
      <dgm:prSet phldrT="[Texte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fr-FR" sz="1600" b="1" dirty="0"/>
            <a:t>Economie</a:t>
          </a:r>
        </a:p>
      </dgm:t>
    </dgm:pt>
    <dgm:pt modelId="{3C074BD2-989A-704C-A846-D9984E54E8EA}" type="parTrans" cxnId="{5DD4D7BA-2BD4-9045-9E75-5774A419D010}">
      <dgm:prSet/>
      <dgm:spPr/>
      <dgm:t>
        <a:bodyPr/>
        <a:lstStyle/>
        <a:p>
          <a:endParaRPr lang="fr-FR"/>
        </a:p>
      </dgm:t>
    </dgm:pt>
    <dgm:pt modelId="{B91FC179-0D8B-1A46-BF56-10672683E387}" type="sibTrans" cxnId="{5DD4D7BA-2BD4-9045-9E75-5774A419D010}">
      <dgm:prSet/>
      <dgm:spPr/>
      <dgm:t>
        <a:bodyPr/>
        <a:lstStyle/>
        <a:p>
          <a:endParaRPr lang="fr-FR"/>
        </a:p>
      </dgm:t>
    </dgm:pt>
    <dgm:pt modelId="{32952B08-463D-0A4A-984C-49D26783377E}">
      <dgm:prSet phldrT="[Texte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fr-FR" sz="1600" b="1" dirty="0"/>
            <a:t>Social</a:t>
          </a:r>
        </a:p>
      </dgm:t>
    </dgm:pt>
    <dgm:pt modelId="{5CF5EAF4-0882-494B-92DE-9C9B9E0387F4}" type="parTrans" cxnId="{05315F3C-795D-6449-81E0-71B46670E1F3}">
      <dgm:prSet/>
      <dgm:spPr/>
      <dgm:t>
        <a:bodyPr/>
        <a:lstStyle/>
        <a:p>
          <a:endParaRPr lang="fr-FR"/>
        </a:p>
      </dgm:t>
    </dgm:pt>
    <dgm:pt modelId="{8AD52B07-8F9B-1C43-82B3-0412141F39E8}" type="sibTrans" cxnId="{05315F3C-795D-6449-81E0-71B46670E1F3}">
      <dgm:prSet/>
      <dgm:spPr/>
      <dgm:t>
        <a:bodyPr/>
        <a:lstStyle/>
        <a:p>
          <a:endParaRPr lang="fr-FR"/>
        </a:p>
      </dgm:t>
    </dgm:pt>
    <dgm:pt modelId="{54254DF8-98CF-0C49-8DB2-6BCB8C9AA720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1600" b="1" dirty="0"/>
            <a:t>Santé globale</a:t>
          </a:r>
        </a:p>
      </dgm:t>
    </dgm:pt>
    <dgm:pt modelId="{C98A1152-EFA9-0C41-9F5F-B50E9F46D1E9}" type="parTrans" cxnId="{7E22A427-A649-194B-9279-46BEDC75927C}">
      <dgm:prSet/>
      <dgm:spPr/>
      <dgm:t>
        <a:bodyPr/>
        <a:lstStyle/>
        <a:p>
          <a:endParaRPr lang="fr-FR"/>
        </a:p>
      </dgm:t>
    </dgm:pt>
    <dgm:pt modelId="{963657AD-E257-4F49-A664-E18C3980581D}" type="sibTrans" cxnId="{7E22A427-A649-194B-9279-46BEDC75927C}">
      <dgm:prSet/>
      <dgm:spPr/>
      <dgm:t>
        <a:bodyPr/>
        <a:lstStyle/>
        <a:p>
          <a:endParaRPr lang="fr-FR"/>
        </a:p>
      </dgm:t>
    </dgm:pt>
    <dgm:pt modelId="{272BCEFC-7A7F-B44F-9A29-4C0848CF7C1C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1400" b="1" dirty="0"/>
            <a:t>Technologie</a:t>
          </a:r>
        </a:p>
      </dgm:t>
    </dgm:pt>
    <dgm:pt modelId="{2CA17EB5-8C62-B446-8041-C68BF3340DE4}" type="parTrans" cxnId="{AEE59148-F6CC-B64D-A1F9-7B8ECC858315}">
      <dgm:prSet/>
      <dgm:spPr/>
      <dgm:t>
        <a:bodyPr/>
        <a:lstStyle/>
        <a:p>
          <a:endParaRPr lang="fr-FR"/>
        </a:p>
      </dgm:t>
    </dgm:pt>
    <dgm:pt modelId="{619AFF10-D356-7D48-A8A7-ACDE3D215B11}" type="sibTrans" cxnId="{AEE59148-F6CC-B64D-A1F9-7B8ECC858315}">
      <dgm:prSet/>
      <dgm:spPr/>
      <dgm:t>
        <a:bodyPr/>
        <a:lstStyle/>
        <a:p>
          <a:endParaRPr lang="fr-FR"/>
        </a:p>
      </dgm:t>
    </dgm:pt>
    <dgm:pt modelId="{B7BB017A-B63F-E44A-BC05-F0670D16E3A0}">
      <dgm:prSet phldrT="[Texte]" custT="1"/>
      <dgm:spPr>
        <a:solidFill>
          <a:srgbClr val="7030A0"/>
        </a:solidFill>
      </dgm:spPr>
      <dgm:t>
        <a:bodyPr/>
        <a:lstStyle/>
        <a:p>
          <a:r>
            <a:rPr lang="fr-FR" sz="1600" b="1" dirty="0"/>
            <a:t>Culture et éducation</a:t>
          </a:r>
        </a:p>
      </dgm:t>
    </dgm:pt>
    <dgm:pt modelId="{683281FA-21C1-C141-971F-B78240F14879}" type="parTrans" cxnId="{A82C9FEE-3DC9-DA45-B311-D60841577E97}">
      <dgm:prSet/>
      <dgm:spPr/>
      <dgm:t>
        <a:bodyPr/>
        <a:lstStyle/>
        <a:p>
          <a:endParaRPr lang="fr-FR"/>
        </a:p>
      </dgm:t>
    </dgm:pt>
    <dgm:pt modelId="{0AF05150-14A3-1D49-99D1-6801595BA4A5}" type="sibTrans" cxnId="{A82C9FEE-3DC9-DA45-B311-D60841577E97}">
      <dgm:prSet/>
      <dgm:spPr/>
      <dgm:t>
        <a:bodyPr/>
        <a:lstStyle/>
        <a:p>
          <a:endParaRPr lang="fr-FR"/>
        </a:p>
      </dgm:t>
    </dgm:pt>
    <dgm:pt modelId="{9C0A03C7-4BA4-9E4E-9B39-631D1D18DE08}">
      <dgm:prSet phldrT="[Texte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fr-FR" sz="1600" b="1" dirty="0"/>
            <a:t>Valeurs (éthique)</a:t>
          </a:r>
        </a:p>
      </dgm:t>
    </dgm:pt>
    <dgm:pt modelId="{ECC4431A-912E-E948-8C2C-630833E360DE}" type="parTrans" cxnId="{3FE1F294-B107-7848-AEC9-532144E2660E}">
      <dgm:prSet/>
      <dgm:spPr/>
      <dgm:t>
        <a:bodyPr/>
        <a:lstStyle/>
        <a:p>
          <a:endParaRPr lang="fr-FR"/>
        </a:p>
      </dgm:t>
    </dgm:pt>
    <dgm:pt modelId="{72D99CDB-D4B1-3E46-B4A5-152E09B39A73}" type="sibTrans" cxnId="{3FE1F294-B107-7848-AEC9-532144E2660E}">
      <dgm:prSet/>
      <dgm:spPr/>
      <dgm:t>
        <a:bodyPr/>
        <a:lstStyle/>
        <a:p>
          <a:endParaRPr lang="fr-FR"/>
        </a:p>
      </dgm:t>
    </dgm:pt>
    <dgm:pt modelId="{09E9DC0F-F8F5-A14E-80A9-00D70996BD32}" type="pres">
      <dgm:prSet presAssocID="{3CC1C5A9-78F3-FE4D-854D-5D4540437639}" presName="compositeShape" presStyleCnt="0">
        <dgm:presLayoutVars>
          <dgm:chMax val="7"/>
          <dgm:dir/>
          <dgm:resizeHandles val="exact"/>
        </dgm:presLayoutVars>
      </dgm:prSet>
      <dgm:spPr/>
    </dgm:pt>
    <dgm:pt modelId="{8872A774-3C2C-0448-9341-946A68F82EFC}" type="pres">
      <dgm:prSet presAssocID="{3CC1C5A9-78F3-FE4D-854D-5D4540437639}" presName="wedge1" presStyleLbl="node1" presStyleIdx="0" presStyleCnt="7" custLinFactNeighborX="-2583" custLinFactNeighborY="5385"/>
      <dgm:spPr/>
    </dgm:pt>
    <dgm:pt modelId="{FDAC565C-3E0C-3149-BB38-F1004479A772}" type="pres">
      <dgm:prSet presAssocID="{3CC1C5A9-78F3-FE4D-854D-5D4540437639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4D0D2848-2BE3-E243-BCDD-68162F23D067}" type="pres">
      <dgm:prSet presAssocID="{3CC1C5A9-78F3-FE4D-854D-5D4540437639}" presName="wedge2" presStyleLbl="node1" presStyleIdx="1" presStyleCnt="7"/>
      <dgm:spPr/>
    </dgm:pt>
    <dgm:pt modelId="{084ED138-B00B-184B-AE1F-0AAB80736930}" type="pres">
      <dgm:prSet presAssocID="{3CC1C5A9-78F3-FE4D-854D-5D4540437639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875F1FEC-23FA-2443-8A84-40481C841332}" type="pres">
      <dgm:prSet presAssocID="{3CC1C5A9-78F3-FE4D-854D-5D4540437639}" presName="wedge3" presStyleLbl="node1" presStyleIdx="2" presStyleCnt="7"/>
      <dgm:spPr/>
    </dgm:pt>
    <dgm:pt modelId="{9411BBAF-0C80-D740-9CCB-32A3FA28C42C}" type="pres">
      <dgm:prSet presAssocID="{3CC1C5A9-78F3-FE4D-854D-5D4540437639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14C44062-A5F2-6547-BED7-84E79C0F4E72}" type="pres">
      <dgm:prSet presAssocID="{3CC1C5A9-78F3-FE4D-854D-5D4540437639}" presName="wedge4" presStyleLbl="node1" presStyleIdx="3" presStyleCnt="7"/>
      <dgm:spPr/>
    </dgm:pt>
    <dgm:pt modelId="{B53B8730-38F5-8F4F-AACE-5F3C2B102C7A}" type="pres">
      <dgm:prSet presAssocID="{3CC1C5A9-78F3-FE4D-854D-5D4540437639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40C93D85-F535-BD4D-92AC-D57206798A19}" type="pres">
      <dgm:prSet presAssocID="{3CC1C5A9-78F3-FE4D-854D-5D4540437639}" presName="wedge5" presStyleLbl="node1" presStyleIdx="4" presStyleCnt="7"/>
      <dgm:spPr/>
    </dgm:pt>
    <dgm:pt modelId="{C789ACB2-1876-8645-8D66-48743C0C0226}" type="pres">
      <dgm:prSet presAssocID="{3CC1C5A9-78F3-FE4D-854D-5D4540437639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67B9D67E-151A-E04C-A468-7CADDE5F23FB}" type="pres">
      <dgm:prSet presAssocID="{3CC1C5A9-78F3-FE4D-854D-5D4540437639}" presName="wedge6" presStyleLbl="node1" presStyleIdx="5" presStyleCnt="7"/>
      <dgm:spPr/>
    </dgm:pt>
    <dgm:pt modelId="{A33C82DA-5D73-7D4D-8191-FA4FF7E43576}" type="pres">
      <dgm:prSet presAssocID="{3CC1C5A9-78F3-FE4D-854D-5D4540437639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6D023A42-DFD4-B24E-A445-FD579716BCC5}" type="pres">
      <dgm:prSet presAssocID="{3CC1C5A9-78F3-FE4D-854D-5D4540437639}" presName="wedge7" presStyleLbl="node1" presStyleIdx="6" presStyleCnt="7"/>
      <dgm:spPr/>
    </dgm:pt>
    <dgm:pt modelId="{33E1F080-A8D3-D242-8FEE-C940EFCCF8BA}" type="pres">
      <dgm:prSet presAssocID="{3CC1C5A9-78F3-FE4D-854D-5D4540437639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EAD0690C-A05D-4648-8D0E-8AEBEDA7B8D7}" type="presOf" srcId="{9A315D91-6AB1-8948-8543-37619408EB93}" destId="{084ED138-B00B-184B-AE1F-0AAB80736930}" srcOrd="1" destOrd="0" presId="urn:microsoft.com/office/officeart/2005/8/layout/chart3"/>
    <dgm:cxn modelId="{6B758B13-F3CA-AA43-8EDA-63194DD66F22}" type="presOf" srcId="{B7BB017A-B63F-E44A-BC05-F0670D16E3A0}" destId="{A33C82DA-5D73-7D4D-8191-FA4FF7E43576}" srcOrd="1" destOrd="0" presId="urn:microsoft.com/office/officeart/2005/8/layout/chart3"/>
    <dgm:cxn modelId="{A570D115-7D11-2B44-9379-1221A822744E}" type="presOf" srcId="{9A315D91-6AB1-8948-8543-37619408EB93}" destId="{4D0D2848-2BE3-E243-BCDD-68162F23D067}" srcOrd="0" destOrd="0" presId="urn:microsoft.com/office/officeart/2005/8/layout/chart3"/>
    <dgm:cxn modelId="{36729717-ED4B-BB4A-A44E-FD9BD73A69BD}" type="presOf" srcId="{03DF2F8B-EB3D-364F-A21E-CB7C40B9DC09}" destId="{8872A774-3C2C-0448-9341-946A68F82EFC}" srcOrd="0" destOrd="0" presId="urn:microsoft.com/office/officeart/2005/8/layout/chart3"/>
    <dgm:cxn modelId="{F1747A19-67BE-F546-8EC5-C4292ACF86E5}" type="presOf" srcId="{9C0A03C7-4BA4-9E4E-9B39-631D1D18DE08}" destId="{6D023A42-DFD4-B24E-A445-FD579716BCC5}" srcOrd="0" destOrd="0" presId="urn:microsoft.com/office/officeart/2005/8/layout/chart3"/>
    <dgm:cxn modelId="{7E22A427-A649-194B-9279-46BEDC75927C}" srcId="{3CC1C5A9-78F3-FE4D-854D-5D4540437639}" destId="{54254DF8-98CF-0C49-8DB2-6BCB8C9AA720}" srcOrd="3" destOrd="0" parTransId="{C98A1152-EFA9-0C41-9F5F-B50E9F46D1E9}" sibTransId="{963657AD-E257-4F49-A664-E18C3980581D}"/>
    <dgm:cxn modelId="{5BA38B2E-6209-D245-BD76-3648BB8CF493}" type="presOf" srcId="{9C0A03C7-4BA4-9E4E-9B39-631D1D18DE08}" destId="{33E1F080-A8D3-D242-8FEE-C940EFCCF8BA}" srcOrd="1" destOrd="0" presId="urn:microsoft.com/office/officeart/2005/8/layout/chart3"/>
    <dgm:cxn modelId="{7D8F1A30-D78D-F345-95AB-084A15EC8B78}" type="presOf" srcId="{32952B08-463D-0A4A-984C-49D26783377E}" destId="{9411BBAF-0C80-D740-9CCB-32A3FA28C42C}" srcOrd="1" destOrd="0" presId="urn:microsoft.com/office/officeart/2005/8/layout/chart3"/>
    <dgm:cxn modelId="{05315F3C-795D-6449-81E0-71B46670E1F3}" srcId="{3CC1C5A9-78F3-FE4D-854D-5D4540437639}" destId="{32952B08-463D-0A4A-984C-49D26783377E}" srcOrd="2" destOrd="0" parTransId="{5CF5EAF4-0882-494B-92DE-9C9B9E0387F4}" sibTransId="{8AD52B07-8F9B-1C43-82B3-0412141F39E8}"/>
    <dgm:cxn modelId="{AEE59148-F6CC-B64D-A1F9-7B8ECC858315}" srcId="{3CC1C5A9-78F3-FE4D-854D-5D4540437639}" destId="{272BCEFC-7A7F-B44F-9A29-4C0848CF7C1C}" srcOrd="4" destOrd="0" parTransId="{2CA17EB5-8C62-B446-8041-C68BF3340DE4}" sibTransId="{619AFF10-D356-7D48-A8A7-ACDE3D215B11}"/>
    <dgm:cxn modelId="{1DB93C4A-11CA-EC48-98F9-2F6CEE80DC57}" type="presOf" srcId="{3CC1C5A9-78F3-FE4D-854D-5D4540437639}" destId="{09E9DC0F-F8F5-A14E-80A9-00D70996BD32}" srcOrd="0" destOrd="0" presId="urn:microsoft.com/office/officeart/2005/8/layout/chart3"/>
    <dgm:cxn modelId="{A644B456-F53A-B541-BF59-9441B4DC2752}" type="presOf" srcId="{32952B08-463D-0A4A-984C-49D26783377E}" destId="{875F1FEC-23FA-2443-8A84-40481C841332}" srcOrd="0" destOrd="0" presId="urn:microsoft.com/office/officeart/2005/8/layout/chart3"/>
    <dgm:cxn modelId="{53FE9E59-9E1E-454A-B055-23D378860966}" srcId="{3CC1C5A9-78F3-FE4D-854D-5D4540437639}" destId="{03DF2F8B-EB3D-364F-A21E-CB7C40B9DC09}" srcOrd="0" destOrd="0" parTransId="{B9AA6307-F96E-A34F-8EB3-07432D574F13}" sibTransId="{843BEAC1-1DA0-3946-8E25-8B0D4EFF61A8}"/>
    <dgm:cxn modelId="{3FE1F294-B107-7848-AEC9-532144E2660E}" srcId="{3CC1C5A9-78F3-FE4D-854D-5D4540437639}" destId="{9C0A03C7-4BA4-9E4E-9B39-631D1D18DE08}" srcOrd="6" destOrd="0" parTransId="{ECC4431A-912E-E948-8C2C-630833E360DE}" sibTransId="{72D99CDB-D4B1-3E46-B4A5-152E09B39A73}"/>
    <dgm:cxn modelId="{2964DA9F-5DC7-0E4B-9D03-27B08ABD67DA}" type="presOf" srcId="{54254DF8-98CF-0C49-8DB2-6BCB8C9AA720}" destId="{B53B8730-38F5-8F4F-AACE-5F3C2B102C7A}" srcOrd="1" destOrd="0" presId="urn:microsoft.com/office/officeart/2005/8/layout/chart3"/>
    <dgm:cxn modelId="{151BBEA6-88B8-8B40-9FED-AA7AC92523E6}" type="presOf" srcId="{272BCEFC-7A7F-B44F-9A29-4C0848CF7C1C}" destId="{40C93D85-F535-BD4D-92AC-D57206798A19}" srcOrd="0" destOrd="0" presId="urn:microsoft.com/office/officeart/2005/8/layout/chart3"/>
    <dgm:cxn modelId="{5DD4D7BA-2BD4-9045-9E75-5774A419D010}" srcId="{3CC1C5A9-78F3-FE4D-854D-5D4540437639}" destId="{9A315D91-6AB1-8948-8543-37619408EB93}" srcOrd="1" destOrd="0" parTransId="{3C074BD2-989A-704C-A846-D9984E54E8EA}" sibTransId="{B91FC179-0D8B-1A46-BF56-10672683E387}"/>
    <dgm:cxn modelId="{DC19CEC3-D871-E848-A4FC-054BE78E9E1E}" type="presOf" srcId="{03DF2F8B-EB3D-364F-A21E-CB7C40B9DC09}" destId="{FDAC565C-3E0C-3149-BB38-F1004479A772}" srcOrd="1" destOrd="0" presId="urn:microsoft.com/office/officeart/2005/8/layout/chart3"/>
    <dgm:cxn modelId="{EF99F4C5-9936-3B4A-8049-6ECF567ADF38}" type="presOf" srcId="{B7BB017A-B63F-E44A-BC05-F0670D16E3A0}" destId="{67B9D67E-151A-E04C-A468-7CADDE5F23FB}" srcOrd="0" destOrd="0" presId="urn:microsoft.com/office/officeart/2005/8/layout/chart3"/>
    <dgm:cxn modelId="{10619CDB-401D-3547-A0FC-287C899CD049}" type="presOf" srcId="{272BCEFC-7A7F-B44F-9A29-4C0848CF7C1C}" destId="{C789ACB2-1876-8645-8D66-48743C0C0226}" srcOrd="1" destOrd="0" presId="urn:microsoft.com/office/officeart/2005/8/layout/chart3"/>
    <dgm:cxn modelId="{A82C9FEE-3DC9-DA45-B311-D60841577E97}" srcId="{3CC1C5A9-78F3-FE4D-854D-5D4540437639}" destId="{B7BB017A-B63F-E44A-BC05-F0670D16E3A0}" srcOrd="5" destOrd="0" parTransId="{683281FA-21C1-C141-971F-B78240F14879}" sibTransId="{0AF05150-14A3-1D49-99D1-6801595BA4A5}"/>
    <dgm:cxn modelId="{CAE4C3FE-AD1E-924C-8F1B-AD3C88C39FD4}" type="presOf" srcId="{54254DF8-98CF-0C49-8DB2-6BCB8C9AA720}" destId="{14C44062-A5F2-6547-BED7-84E79C0F4E72}" srcOrd="0" destOrd="0" presId="urn:microsoft.com/office/officeart/2005/8/layout/chart3"/>
    <dgm:cxn modelId="{FB5FE12D-2C9F-D644-AE15-6D679356A0E7}" type="presParOf" srcId="{09E9DC0F-F8F5-A14E-80A9-00D70996BD32}" destId="{8872A774-3C2C-0448-9341-946A68F82EFC}" srcOrd="0" destOrd="0" presId="urn:microsoft.com/office/officeart/2005/8/layout/chart3"/>
    <dgm:cxn modelId="{E1C9CAF5-E1EC-E24A-93F7-DF548E1088DB}" type="presParOf" srcId="{09E9DC0F-F8F5-A14E-80A9-00D70996BD32}" destId="{FDAC565C-3E0C-3149-BB38-F1004479A772}" srcOrd="1" destOrd="0" presId="urn:microsoft.com/office/officeart/2005/8/layout/chart3"/>
    <dgm:cxn modelId="{1D92537D-AC78-164B-BE53-CACAACE4D7FA}" type="presParOf" srcId="{09E9DC0F-F8F5-A14E-80A9-00D70996BD32}" destId="{4D0D2848-2BE3-E243-BCDD-68162F23D067}" srcOrd="2" destOrd="0" presId="urn:microsoft.com/office/officeart/2005/8/layout/chart3"/>
    <dgm:cxn modelId="{FC65C65B-9684-3544-9DD6-5D91D7006141}" type="presParOf" srcId="{09E9DC0F-F8F5-A14E-80A9-00D70996BD32}" destId="{084ED138-B00B-184B-AE1F-0AAB80736930}" srcOrd="3" destOrd="0" presId="urn:microsoft.com/office/officeart/2005/8/layout/chart3"/>
    <dgm:cxn modelId="{E4CA8467-B96E-B845-A5A4-D36B97DFE300}" type="presParOf" srcId="{09E9DC0F-F8F5-A14E-80A9-00D70996BD32}" destId="{875F1FEC-23FA-2443-8A84-40481C841332}" srcOrd="4" destOrd="0" presId="urn:microsoft.com/office/officeart/2005/8/layout/chart3"/>
    <dgm:cxn modelId="{CE289498-4166-CE48-8139-EBB7F19FEE7F}" type="presParOf" srcId="{09E9DC0F-F8F5-A14E-80A9-00D70996BD32}" destId="{9411BBAF-0C80-D740-9CCB-32A3FA28C42C}" srcOrd="5" destOrd="0" presId="urn:microsoft.com/office/officeart/2005/8/layout/chart3"/>
    <dgm:cxn modelId="{0AC5E7B4-64C4-424B-A7D7-2316BDAC5C52}" type="presParOf" srcId="{09E9DC0F-F8F5-A14E-80A9-00D70996BD32}" destId="{14C44062-A5F2-6547-BED7-84E79C0F4E72}" srcOrd="6" destOrd="0" presId="urn:microsoft.com/office/officeart/2005/8/layout/chart3"/>
    <dgm:cxn modelId="{1BC3C6F7-2E1A-D74D-9DC5-00E51252FF2E}" type="presParOf" srcId="{09E9DC0F-F8F5-A14E-80A9-00D70996BD32}" destId="{B53B8730-38F5-8F4F-AACE-5F3C2B102C7A}" srcOrd="7" destOrd="0" presId="urn:microsoft.com/office/officeart/2005/8/layout/chart3"/>
    <dgm:cxn modelId="{BD83CF13-EF56-5541-A183-10FF14CE731C}" type="presParOf" srcId="{09E9DC0F-F8F5-A14E-80A9-00D70996BD32}" destId="{40C93D85-F535-BD4D-92AC-D57206798A19}" srcOrd="8" destOrd="0" presId="urn:microsoft.com/office/officeart/2005/8/layout/chart3"/>
    <dgm:cxn modelId="{59F7A8A7-C747-F848-B1E8-F2FF55E9924A}" type="presParOf" srcId="{09E9DC0F-F8F5-A14E-80A9-00D70996BD32}" destId="{C789ACB2-1876-8645-8D66-48743C0C0226}" srcOrd="9" destOrd="0" presId="urn:microsoft.com/office/officeart/2005/8/layout/chart3"/>
    <dgm:cxn modelId="{E171F24B-8FC3-824C-A337-C56DA8102B4D}" type="presParOf" srcId="{09E9DC0F-F8F5-A14E-80A9-00D70996BD32}" destId="{67B9D67E-151A-E04C-A468-7CADDE5F23FB}" srcOrd="10" destOrd="0" presId="urn:microsoft.com/office/officeart/2005/8/layout/chart3"/>
    <dgm:cxn modelId="{11167FE6-4392-BA49-B12F-12DE16838AA9}" type="presParOf" srcId="{09E9DC0F-F8F5-A14E-80A9-00D70996BD32}" destId="{A33C82DA-5D73-7D4D-8191-FA4FF7E43576}" srcOrd="11" destOrd="0" presId="urn:microsoft.com/office/officeart/2005/8/layout/chart3"/>
    <dgm:cxn modelId="{08DC94D4-191A-3F4F-8358-4BA4E227F9E1}" type="presParOf" srcId="{09E9DC0F-F8F5-A14E-80A9-00D70996BD32}" destId="{6D023A42-DFD4-B24E-A445-FD579716BCC5}" srcOrd="12" destOrd="0" presId="urn:microsoft.com/office/officeart/2005/8/layout/chart3"/>
    <dgm:cxn modelId="{02681E84-8959-5B49-839F-F7C5D8F45424}" type="presParOf" srcId="{09E9DC0F-F8F5-A14E-80A9-00D70996BD32}" destId="{33E1F080-A8D3-D242-8FEE-C940EFCCF8BA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9EA31A-A2D8-D244-A756-56CACC04E2F9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EE662E2-315C-2744-AEA6-07E8775FE370}">
      <dgm:prSet phldrT="[Texte]"/>
      <dgm:spPr>
        <a:solidFill>
          <a:schemeClr val="accent5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fr-FR" dirty="0">
              <a:solidFill>
                <a:schemeClr val="bg1"/>
              </a:solidFill>
            </a:rPr>
            <a:t>Humain (valeurs)</a:t>
          </a:r>
        </a:p>
      </dgm:t>
    </dgm:pt>
    <dgm:pt modelId="{67ECC258-17CD-1249-B7D7-F4AABB2C5379}" type="parTrans" cxnId="{F43B3783-30C0-8D4B-BAEF-9EBA320DADAD}">
      <dgm:prSet/>
      <dgm:spPr/>
      <dgm:t>
        <a:bodyPr/>
        <a:lstStyle/>
        <a:p>
          <a:endParaRPr lang="fr-FR"/>
        </a:p>
      </dgm:t>
    </dgm:pt>
    <dgm:pt modelId="{63DB4E16-CC45-8A42-A2F2-41FB66DD4715}" type="sibTrans" cxnId="{F43B3783-30C0-8D4B-BAEF-9EBA320DADAD}">
      <dgm:prSet/>
      <dgm:spPr/>
      <dgm:t>
        <a:bodyPr/>
        <a:lstStyle/>
        <a:p>
          <a:endParaRPr lang="fr-FR"/>
        </a:p>
      </dgm:t>
    </dgm:pt>
    <dgm:pt modelId="{4F2B6EC8-99D3-C146-BB93-8135985A4CEA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Santé globale</a:t>
          </a:r>
        </a:p>
      </dgm:t>
    </dgm:pt>
    <dgm:pt modelId="{E308C3A6-D80E-E247-99ED-127ECCAB7945}" type="parTrans" cxnId="{2D6F9B3A-7C92-154C-8668-65BD9B6C3239}">
      <dgm:prSet/>
      <dgm:spPr/>
      <dgm:t>
        <a:bodyPr/>
        <a:lstStyle/>
        <a:p>
          <a:endParaRPr lang="fr-FR"/>
        </a:p>
      </dgm:t>
    </dgm:pt>
    <dgm:pt modelId="{053579F5-8435-2240-AD1D-40871CA42204}" type="sibTrans" cxnId="{2D6F9B3A-7C92-154C-8668-65BD9B6C3239}">
      <dgm:prSet/>
      <dgm:spPr/>
      <dgm:t>
        <a:bodyPr/>
        <a:lstStyle/>
        <a:p>
          <a:endParaRPr lang="fr-FR"/>
        </a:p>
      </dgm:t>
    </dgm:pt>
    <dgm:pt modelId="{EA94A922-746F-8E47-981C-85FD30077F04}">
      <dgm:prSet phldrT="[Texte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fr-FR" dirty="0"/>
            <a:t>Economie, social et technologies</a:t>
          </a:r>
        </a:p>
      </dgm:t>
    </dgm:pt>
    <dgm:pt modelId="{B6EDA6B5-0AAF-494E-87B8-261963AAE31C}" type="parTrans" cxnId="{686F6530-FE9C-B34B-A3B7-47047F4996AA}">
      <dgm:prSet/>
      <dgm:spPr/>
      <dgm:t>
        <a:bodyPr/>
        <a:lstStyle/>
        <a:p>
          <a:endParaRPr lang="fr-FR"/>
        </a:p>
      </dgm:t>
    </dgm:pt>
    <dgm:pt modelId="{60E593D7-A732-384A-A006-FC2D18DDE2F9}" type="sibTrans" cxnId="{686F6530-FE9C-B34B-A3B7-47047F4996AA}">
      <dgm:prSet/>
      <dgm:spPr/>
      <dgm:t>
        <a:bodyPr/>
        <a:lstStyle/>
        <a:p>
          <a:endParaRPr lang="fr-FR"/>
        </a:p>
      </dgm:t>
    </dgm:pt>
    <dgm:pt modelId="{7F0598DC-5CD3-224C-9879-9993FC8E7B4D}">
      <dgm:prSet phldrT="[Texte]"/>
      <dgm:spPr>
        <a:solidFill>
          <a:srgbClr val="7030A0"/>
        </a:solidFill>
      </dgm:spPr>
      <dgm:t>
        <a:bodyPr/>
        <a:lstStyle/>
        <a:p>
          <a:r>
            <a:rPr lang="fr-FR" dirty="0"/>
            <a:t>Culture, sciences et éducation</a:t>
          </a:r>
        </a:p>
      </dgm:t>
    </dgm:pt>
    <dgm:pt modelId="{6C916A63-41D7-D04E-9390-A78193E4DDEC}" type="parTrans" cxnId="{CEEAD43D-6C62-C243-A8C0-A52FA146862B}">
      <dgm:prSet/>
      <dgm:spPr/>
      <dgm:t>
        <a:bodyPr/>
        <a:lstStyle/>
        <a:p>
          <a:endParaRPr lang="fr-FR"/>
        </a:p>
      </dgm:t>
    </dgm:pt>
    <dgm:pt modelId="{8AAD0117-0FB7-3C4E-B100-0CCEE36105E8}" type="sibTrans" cxnId="{CEEAD43D-6C62-C243-A8C0-A52FA146862B}">
      <dgm:prSet/>
      <dgm:spPr/>
      <dgm:t>
        <a:bodyPr/>
        <a:lstStyle/>
        <a:p>
          <a:endParaRPr lang="fr-FR"/>
        </a:p>
      </dgm:t>
    </dgm:pt>
    <dgm:pt modelId="{0DD99DF6-D7E6-AD43-BD5F-01A493990C98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/>
            <a:t>Ecologie</a:t>
          </a:r>
        </a:p>
      </dgm:t>
    </dgm:pt>
    <dgm:pt modelId="{257ED1E4-74B8-C94C-8119-D1EA39A5A898}" type="parTrans" cxnId="{AAA4EDDB-8AA1-2C4E-8C56-367B0022AADB}">
      <dgm:prSet/>
      <dgm:spPr/>
      <dgm:t>
        <a:bodyPr/>
        <a:lstStyle/>
        <a:p>
          <a:endParaRPr lang="fr-FR"/>
        </a:p>
      </dgm:t>
    </dgm:pt>
    <dgm:pt modelId="{0C4CAEEA-94D2-044A-94C9-9A384C37F7B3}" type="sibTrans" cxnId="{AAA4EDDB-8AA1-2C4E-8C56-367B0022AADB}">
      <dgm:prSet/>
      <dgm:spPr/>
      <dgm:t>
        <a:bodyPr/>
        <a:lstStyle/>
        <a:p>
          <a:endParaRPr lang="fr-FR"/>
        </a:p>
      </dgm:t>
    </dgm:pt>
    <dgm:pt modelId="{BA101247-3FEB-3141-8BF4-A7FA98080B96}" type="pres">
      <dgm:prSet presAssocID="{2A9EA31A-A2D8-D244-A756-56CACC04E2F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5157011-203C-2F40-B064-AE970412CD2D}" type="pres">
      <dgm:prSet presAssocID="{2A9EA31A-A2D8-D244-A756-56CACC04E2F9}" presName="matrix" presStyleCnt="0"/>
      <dgm:spPr/>
    </dgm:pt>
    <dgm:pt modelId="{BE957077-96EC-EC44-9A24-8150DB0834C8}" type="pres">
      <dgm:prSet presAssocID="{2A9EA31A-A2D8-D244-A756-56CACC04E2F9}" presName="tile1" presStyleLbl="node1" presStyleIdx="0" presStyleCnt="4" custLinFactNeighborX="-2186" custLinFactNeighborY="-3342"/>
      <dgm:spPr/>
    </dgm:pt>
    <dgm:pt modelId="{90CB8E41-92E6-384B-81E5-AE2E59F97504}" type="pres">
      <dgm:prSet presAssocID="{2A9EA31A-A2D8-D244-A756-56CACC04E2F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29A57CB-AC57-5B4C-89BF-BADC40C846F1}" type="pres">
      <dgm:prSet presAssocID="{2A9EA31A-A2D8-D244-A756-56CACC04E2F9}" presName="tile2" presStyleLbl="node1" presStyleIdx="1" presStyleCnt="4"/>
      <dgm:spPr/>
    </dgm:pt>
    <dgm:pt modelId="{CE14EB99-5086-3345-8643-42A9FBB412BF}" type="pres">
      <dgm:prSet presAssocID="{2A9EA31A-A2D8-D244-A756-56CACC04E2F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88C42C0-474A-B54E-AB75-5BCBAA3EC074}" type="pres">
      <dgm:prSet presAssocID="{2A9EA31A-A2D8-D244-A756-56CACC04E2F9}" presName="tile3" presStyleLbl="node1" presStyleIdx="2" presStyleCnt="4"/>
      <dgm:spPr/>
    </dgm:pt>
    <dgm:pt modelId="{CAD015CA-4537-D94B-A4B7-70F9BEFC2430}" type="pres">
      <dgm:prSet presAssocID="{2A9EA31A-A2D8-D244-A756-56CACC04E2F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3025D6C-CBE7-6048-92AE-B79C7AF3E635}" type="pres">
      <dgm:prSet presAssocID="{2A9EA31A-A2D8-D244-A756-56CACC04E2F9}" presName="tile4" presStyleLbl="node1" presStyleIdx="3" presStyleCnt="4"/>
      <dgm:spPr/>
    </dgm:pt>
    <dgm:pt modelId="{3C47809E-C5AE-394B-817E-7DF829A3548B}" type="pres">
      <dgm:prSet presAssocID="{2A9EA31A-A2D8-D244-A756-56CACC04E2F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E2AC613-903B-1E4C-82A9-646D111CAE3B}" type="pres">
      <dgm:prSet presAssocID="{2A9EA31A-A2D8-D244-A756-56CACC04E2F9}" presName="centerTile" presStyleLbl="fgShp" presStyleIdx="0" presStyleCnt="1" custScaleX="140752" custScaleY="133345">
        <dgm:presLayoutVars>
          <dgm:chMax val="0"/>
          <dgm:chPref val="0"/>
        </dgm:presLayoutVars>
      </dgm:prSet>
      <dgm:spPr/>
    </dgm:pt>
  </dgm:ptLst>
  <dgm:cxnLst>
    <dgm:cxn modelId="{C4824819-C01A-EF44-8CF4-3B716B1C5117}" type="presOf" srcId="{2A9EA31A-A2D8-D244-A756-56CACC04E2F9}" destId="{BA101247-3FEB-3141-8BF4-A7FA98080B96}" srcOrd="0" destOrd="0" presId="urn:microsoft.com/office/officeart/2005/8/layout/matrix1"/>
    <dgm:cxn modelId="{559F282D-3D2D-CA48-BB56-26438633E555}" type="presOf" srcId="{0DD99DF6-D7E6-AD43-BD5F-01A493990C98}" destId="{33025D6C-CBE7-6048-92AE-B79C7AF3E635}" srcOrd="0" destOrd="0" presId="urn:microsoft.com/office/officeart/2005/8/layout/matrix1"/>
    <dgm:cxn modelId="{686F6530-FE9C-B34B-A3B7-47047F4996AA}" srcId="{CEE662E2-315C-2744-AEA6-07E8775FE370}" destId="{EA94A922-746F-8E47-981C-85FD30077F04}" srcOrd="1" destOrd="0" parTransId="{B6EDA6B5-0AAF-494E-87B8-261963AAE31C}" sibTransId="{60E593D7-A732-384A-A006-FC2D18DDE2F9}"/>
    <dgm:cxn modelId="{2D6F9B3A-7C92-154C-8668-65BD9B6C3239}" srcId="{CEE662E2-315C-2744-AEA6-07E8775FE370}" destId="{4F2B6EC8-99D3-C146-BB93-8135985A4CEA}" srcOrd="0" destOrd="0" parTransId="{E308C3A6-D80E-E247-99ED-127ECCAB7945}" sibTransId="{053579F5-8435-2240-AD1D-40871CA42204}"/>
    <dgm:cxn modelId="{CEEAD43D-6C62-C243-A8C0-A52FA146862B}" srcId="{CEE662E2-315C-2744-AEA6-07E8775FE370}" destId="{7F0598DC-5CD3-224C-9879-9993FC8E7B4D}" srcOrd="2" destOrd="0" parTransId="{6C916A63-41D7-D04E-9390-A78193E4DDEC}" sibTransId="{8AAD0117-0FB7-3C4E-B100-0CCEE36105E8}"/>
    <dgm:cxn modelId="{EB969E53-AA66-A84D-BEA1-4BBE404D3FD0}" type="presOf" srcId="{EA94A922-746F-8E47-981C-85FD30077F04}" destId="{CE14EB99-5086-3345-8643-42A9FBB412BF}" srcOrd="1" destOrd="0" presId="urn:microsoft.com/office/officeart/2005/8/layout/matrix1"/>
    <dgm:cxn modelId="{DFEE1772-A218-254C-9D4E-BDD728650627}" type="presOf" srcId="{4F2B6EC8-99D3-C146-BB93-8135985A4CEA}" destId="{90CB8E41-92E6-384B-81E5-AE2E59F97504}" srcOrd="1" destOrd="0" presId="urn:microsoft.com/office/officeart/2005/8/layout/matrix1"/>
    <dgm:cxn modelId="{7660077A-FF67-4B4D-B5F2-D97BC7790E4A}" type="presOf" srcId="{7F0598DC-5CD3-224C-9879-9993FC8E7B4D}" destId="{C88C42C0-474A-B54E-AB75-5BCBAA3EC074}" srcOrd="0" destOrd="0" presId="urn:microsoft.com/office/officeart/2005/8/layout/matrix1"/>
    <dgm:cxn modelId="{C222BA7D-5DFB-584C-B108-78FAFECAAECE}" type="presOf" srcId="{0DD99DF6-D7E6-AD43-BD5F-01A493990C98}" destId="{3C47809E-C5AE-394B-817E-7DF829A3548B}" srcOrd="1" destOrd="0" presId="urn:microsoft.com/office/officeart/2005/8/layout/matrix1"/>
    <dgm:cxn modelId="{F43B3783-30C0-8D4B-BAEF-9EBA320DADAD}" srcId="{2A9EA31A-A2D8-D244-A756-56CACC04E2F9}" destId="{CEE662E2-315C-2744-AEA6-07E8775FE370}" srcOrd="0" destOrd="0" parTransId="{67ECC258-17CD-1249-B7D7-F4AABB2C5379}" sibTransId="{63DB4E16-CC45-8A42-A2F2-41FB66DD4715}"/>
    <dgm:cxn modelId="{7B1F258B-75A6-044B-A065-3DCDC13BB90A}" type="presOf" srcId="{EA94A922-746F-8E47-981C-85FD30077F04}" destId="{629A57CB-AC57-5B4C-89BF-BADC40C846F1}" srcOrd="0" destOrd="0" presId="urn:microsoft.com/office/officeart/2005/8/layout/matrix1"/>
    <dgm:cxn modelId="{976048A0-E199-6946-AAE5-70FDE4745F76}" type="presOf" srcId="{4F2B6EC8-99D3-C146-BB93-8135985A4CEA}" destId="{BE957077-96EC-EC44-9A24-8150DB0834C8}" srcOrd="0" destOrd="0" presId="urn:microsoft.com/office/officeart/2005/8/layout/matrix1"/>
    <dgm:cxn modelId="{E4AA27BA-0E8C-324C-826A-1E672E265D78}" type="presOf" srcId="{CEE662E2-315C-2744-AEA6-07E8775FE370}" destId="{FE2AC613-903B-1E4C-82A9-646D111CAE3B}" srcOrd="0" destOrd="0" presId="urn:microsoft.com/office/officeart/2005/8/layout/matrix1"/>
    <dgm:cxn modelId="{AAA4EDDB-8AA1-2C4E-8C56-367B0022AADB}" srcId="{CEE662E2-315C-2744-AEA6-07E8775FE370}" destId="{0DD99DF6-D7E6-AD43-BD5F-01A493990C98}" srcOrd="3" destOrd="0" parTransId="{257ED1E4-74B8-C94C-8119-D1EA39A5A898}" sibTransId="{0C4CAEEA-94D2-044A-94C9-9A384C37F7B3}"/>
    <dgm:cxn modelId="{5EE816F5-9B4E-764B-B113-7E016F39A04E}" type="presOf" srcId="{7F0598DC-5CD3-224C-9879-9993FC8E7B4D}" destId="{CAD015CA-4537-D94B-A4B7-70F9BEFC2430}" srcOrd="1" destOrd="0" presId="urn:microsoft.com/office/officeart/2005/8/layout/matrix1"/>
    <dgm:cxn modelId="{668BFE32-C889-6541-BA69-AA6F082D6E60}" type="presParOf" srcId="{BA101247-3FEB-3141-8BF4-A7FA98080B96}" destId="{75157011-203C-2F40-B064-AE970412CD2D}" srcOrd="0" destOrd="0" presId="urn:microsoft.com/office/officeart/2005/8/layout/matrix1"/>
    <dgm:cxn modelId="{58A2D42C-11A7-A741-A45A-3F4D00F3BFAF}" type="presParOf" srcId="{75157011-203C-2F40-B064-AE970412CD2D}" destId="{BE957077-96EC-EC44-9A24-8150DB0834C8}" srcOrd="0" destOrd="0" presId="urn:microsoft.com/office/officeart/2005/8/layout/matrix1"/>
    <dgm:cxn modelId="{0E9186BC-6389-624B-85A0-900BD692D2C3}" type="presParOf" srcId="{75157011-203C-2F40-B064-AE970412CD2D}" destId="{90CB8E41-92E6-384B-81E5-AE2E59F97504}" srcOrd="1" destOrd="0" presId="urn:microsoft.com/office/officeart/2005/8/layout/matrix1"/>
    <dgm:cxn modelId="{8DFE9C89-6716-994B-AEC7-A806F21D9C18}" type="presParOf" srcId="{75157011-203C-2F40-B064-AE970412CD2D}" destId="{629A57CB-AC57-5B4C-89BF-BADC40C846F1}" srcOrd="2" destOrd="0" presId="urn:microsoft.com/office/officeart/2005/8/layout/matrix1"/>
    <dgm:cxn modelId="{2B78536A-2CFE-6848-93E3-DB2DAF7D2FE0}" type="presParOf" srcId="{75157011-203C-2F40-B064-AE970412CD2D}" destId="{CE14EB99-5086-3345-8643-42A9FBB412BF}" srcOrd="3" destOrd="0" presId="urn:microsoft.com/office/officeart/2005/8/layout/matrix1"/>
    <dgm:cxn modelId="{2FCCD30D-C6B3-5946-9785-7D334D234A92}" type="presParOf" srcId="{75157011-203C-2F40-B064-AE970412CD2D}" destId="{C88C42C0-474A-B54E-AB75-5BCBAA3EC074}" srcOrd="4" destOrd="0" presId="urn:microsoft.com/office/officeart/2005/8/layout/matrix1"/>
    <dgm:cxn modelId="{44F2FC88-9441-9141-AE23-9A70ADBF0611}" type="presParOf" srcId="{75157011-203C-2F40-B064-AE970412CD2D}" destId="{CAD015CA-4537-D94B-A4B7-70F9BEFC2430}" srcOrd="5" destOrd="0" presId="urn:microsoft.com/office/officeart/2005/8/layout/matrix1"/>
    <dgm:cxn modelId="{0B5B96F6-F856-244A-9C04-4F3A1B3132CF}" type="presParOf" srcId="{75157011-203C-2F40-B064-AE970412CD2D}" destId="{33025D6C-CBE7-6048-92AE-B79C7AF3E635}" srcOrd="6" destOrd="0" presId="urn:microsoft.com/office/officeart/2005/8/layout/matrix1"/>
    <dgm:cxn modelId="{0CC66A60-BD34-B848-AB89-BC57F0014509}" type="presParOf" srcId="{75157011-203C-2F40-B064-AE970412CD2D}" destId="{3C47809E-C5AE-394B-817E-7DF829A3548B}" srcOrd="7" destOrd="0" presId="urn:microsoft.com/office/officeart/2005/8/layout/matrix1"/>
    <dgm:cxn modelId="{FCE63CD9-893C-A841-A217-D8771C5AFE60}" type="presParOf" srcId="{BA101247-3FEB-3141-8BF4-A7FA98080B96}" destId="{FE2AC613-903B-1E4C-82A9-646D111CAE3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83FFD9-8C17-214A-92D0-D2ED1C1962BD}" type="doc">
      <dgm:prSet loTypeId="urn:microsoft.com/office/officeart/2005/8/layout/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3C41E89-B959-454E-9EF4-152ABBD94BD7}">
      <dgm:prSet phldrT="[Texte]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fr-FR" b="1" dirty="0"/>
            <a:t>Terre en danger</a:t>
          </a:r>
        </a:p>
      </dgm:t>
    </dgm:pt>
    <dgm:pt modelId="{B68439D6-844F-5E47-9ADC-596E554415EE}" type="parTrans" cxnId="{49911318-B405-9A4F-9523-EFAE777BA2FA}">
      <dgm:prSet/>
      <dgm:spPr/>
      <dgm:t>
        <a:bodyPr/>
        <a:lstStyle/>
        <a:p>
          <a:endParaRPr lang="fr-FR"/>
        </a:p>
      </dgm:t>
    </dgm:pt>
    <dgm:pt modelId="{AD4B97C6-B44C-E64C-BE9E-D8DFF774335F}" type="sibTrans" cxnId="{49911318-B405-9A4F-9523-EFAE777BA2FA}">
      <dgm:prSet/>
      <dgm:spPr>
        <a:solidFill>
          <a:schemeClr val="bg1">
            <a:lumMod val="50000"/>
          </a:schemeClr>
        </a:solidFill>
        <a:ln w="38100">
          <a:solidFill>
            <a:srgbClr val="009241"/>
          </a:solidFill>
        </a:ln>
      </dgm:spPr>
      <dgm:t>
        <a:bodyPr/>
        <a:lstStyle/>
        <a:p>
          <a:endParaRPr lang="fr-FR"/>
        </a:p>
      </dgm:t>
    </dgm:pt>
    <dgm:pt modelId="{B0632EC5-72E3-6641-BCF4-0059FB8234B4}">
      <dgm:prSet phldrT="[Texte]" custT="1"/>
      <dgm:spPr>
        <a:solidFill>
          <a:schemeClr val="bg1">
            <a:lumMod val="50000"/>
            <a:alpha val="90000"/>
          </a:scheme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0" dirty="0">
              <a:solidFill>
                <a:schemeClr val="bg1"/>
              </a:solidFill>
            </a:rPr>
            <a:t>Réchauffement climatique</a:t>
          </a:r>
        </a:p>
      </dgm:t>
    </dgm:pt>
    <dgm:pt modelId="{47B68B0A-5C47-9140-8A32-87B68D2AB133}" type="parTrans" cxnId="{3F44A4EE-BFC0-3A4E-A4AB-0830AF0809FE}">
      <dgm:prSet/>
      <dgm:spPr/>
      <dgm:t>
        <a:bodyPr/>
        <a:lstStyle/>
        <a:p>
          <a:endParaRPr lang="fr-FR"/>
        </a:p>
      </dgm:t>
    </dgm:pt>
    <dgm:pt modelId="{94A816A5-D71C-FB49-9DE1-DEB1DCF2ED92}" type="sibTrans" cxnId="{3F44A4EE-BFC0-3A4E-A4AB-0830AF0809FE}">
      <dgm:prSet/>
      <dgm:spPr/>
      <dgm:t>
        <a:bodyPr/>
        <a:lstStyle/>
        <a:p>
          <a:endParaRPr lang="fr-FR"/>
        </a:p>
      </dgm:t>
    </dgm:pt>
    <dgm:pt modelId="{D1093AA3-0B43-F342-9436-E0BC8CF4A9B5}">
      <dgm:prSet phldrT="[Texte]"/>
      <dgm:spPr>
        <a:solidFill>
          <a:srgbClr val="009241"/>
        </a:solidFill>
        <a:ln>
          <a:noFill/>
        </a:ln>
      </dgm:spPr>
      <dgm:t>
        <a:bodyPr/>
        <a:lstStyle/>
        <a:p>
          <a:pPr algn="ctr"/>
          <a:r>
            <a:rPr lang="fr-FR" b="1" dirty="0"/>
            <a:t>Nouvelle terre</a:t>
          </a:r>
        </a:p>
      </dgm:t>
    </dgm:pt>
    <dgm:pt modelId="{2EB3F6BF-0E73-8245-B6F4-E7F3CEF9313A}" type="parTrans" cxnId="{1B1B5278-5736-C148-94BF-BB008EC01723}">
      <dgm:prSet/>
      <dgm:spPr/>
      <dgm:t>
        <a:bodyPr/>
        <a:lstStyle/>
        <a:p>
          <a:endParaRPr lang="fr-FR"/>
        </a:p>
      </dgm:t>
    </dgm:pt>
    <dgm:pt modelId="{93D5FB98-8B2E-564E-8461-361E4ABE7634}" type="sibTrans" cxnId="{1B1B5278-5736-C148-94BF-BB008EC01723}">
      <dgm:prSet/>
      <dgm:spPr/>
      <dgm:t>
        <a:bodyPr/>
        <a:lstStyle/>
        <a:p>
          <a:endParaRPr lang="fr-FR"/>
        </a:p>
      </dgm:t>
    </dgm:pt>
    <dgm:pt modelId="{87BCFC11-DCCD-704C-9C19-240CCD7E4CFC}">
      <dgm:prSet phldrT="[Texte]" custT="1"/>
      <dgm:spPr>
        <a:solidFill>
          <a:srgbClr val="009241">
            <a:alpha val="90000"/>
          </a:srgb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2000" b="1" dirty="0">
              <a:solidFill>
                <a:schemeClr val="bg1"/>
              </a:solidFill>
            </a:rPr>
            <a:t>Equilibre naturel</a:t>
          </a:r>
        </a:p>
      </dgm:t>
    </dgm:pt>
    <dgm:pt modelId="{0292856C-4286-1443-8F52-E616EA67DE98}" type="parTrans" cxnId="{8C09D2A4-6EC5-C943-871A-E2B3DCFF5997}">
      <dgm:prSet/>
      <dgm:spPr/>
      <dgm:t>
        <a:bodyPr/>
        <a:lstStyle/>
        <a:p>
          <a:endParaRPr lang="fr-FR"/>
        </a:p>
      </dgm:t>
    </dgm:pt>
    <dgm:pt modelId="{8EDF74A9-CB6E-384C-9EE1-A4101A7621BB}" type="sibTrans" cxnId="{8C09D2A4-6EC5-C943-871A-E2B3DCFF5997}">
      <dgm:prSet/>
      <dgm:spPr/>
      <dgm:t>
        <a:bodyPr/>
        <a:lstStyle/>
        <a:p>
          <a:endParaRPr lang="fr-FR"/>
        </a:p>
      </dgm:t>
    </dgm:pt>
    <dgm:pt modelId="{370BFDC0-F8DD-8E46-9181-3470E33931FB}">
      <dgm:prSet phldrT="[Texte]" custT="1"/>
      <dgm:spPr>
        <a:solidFill>
          <a:schemeClr val="bg1">
            <a:lumMod val="50000"/>
            <a:alpha val="90000"/>
          </a:scheme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0" dirty="0">
              <a:solidFill>
                <a:schemeClr val="bg1"/>
              </a:solidFill>
            </a:rPr>
            <a:t>Epuisement des ressources</a:t>
          </a:r>
        </a:p>
      </dgm:t>
    </dgm:pt>
    <dgm:pt modelId="{250B3CEC-3CE6-DE48-99B8-CF13BFED0FB6}" type="parTrans" cxnId="{BA9C6D62-1E71-5A4B-9DC1-98D899198838}">
      <dgm:prSet/>
      <dgm:spPr/>
      <dgm:t>
        <a:bodyPr/>
        <a:lstStyle/>
        <a:p>
          <a:endParaRPr lang="fr-FR"/>
        </a:p>
      </dgm:t>
    </dgm:pt>
    <dgm:pt modelId="{E86350B9-4A73-BB43-A43C-37364D627BD8}" type="sibTrans" cxnId="{BA9C6D62-1E71-5A4B-9DC1-98D899198838}">
      <dgm:prSet/>
      <dgm:spPr/>
      <dgm:t>
        <a:bodyPr/>
        <a:lstStyle/>
        <a:p>
          <a:endParaRPr lang="fr-FR"/>
        </a:p>
      </dgm:t>
    </dgm:pt>
    <dgm:pt modelId="{D2D6E9B9-54F2-CD48-98F8-1EEF98F92ADA}">
      <dgm:prSet phldrT="[Texte]" custT="1"/>
      <dgm:spPr>
        <a:solidFill>
          <a:schemeClr val="bg1">
            <a:lumMod val="50000"/>
            <a:alpha val="90000"/>
          </a:scheme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0" dirty="0">
              <a:solidFill>
                <a:schemeClr val="bg1"/>
              </a:solidFill>
            </a:rPr>
            <a:t>Maladies chroniques</a:t>
          </a:r>
        </a:p>
      </dgm:t>
    </dgm:pt>
    <dgm:pt modelId="{484BBE4D-CAAA-B04F-83DF-B1533298DFA3}" type="parTrans" cxnId="{4EA2B19F-882F-D84F-A26E-4DDCC813249A}">
      <dgm:prSet/>
      <dgm:spPr/>
      <dgm:t>
        <a:bodyPr/>
        <a:lstStyle/>
        <a:p>
          <a:endParaRPr lang="fr-FR"/>
        </a:p>
      </dgm:t>
    </dgm:pt>
    <dgm:pt modelId="{24FFAA7C-5E41-C44C-B4AA-D3980A6DC036}" type="sibTrans" cxnId="{4EA2B19F-882F-D84F-A26E-4DDCC813249A}">
      <dgm:prSet/>
      <dgm:spPr/>
      <dgm:t>
        <a:bodyPr/>
        <a:lstStyle/>
        <a:p>
          <a:endParaRPr lang="fr-FR"/>
        </a:p>
      </dgm:t>
    </dgm:pt>
    <dgm:pt modelId="{66B5C509-5E1D-294E-BE66-F4832E1753A7}">
      <dgm:prSet phldrT="[Texte]" custT="1"/>
      <dgm:spPr>
        <a:solidFill>
          <a:schemeClr val="bg1">
            <a:lumMod val="50000"/>
            <a:alpha val="90000"/>
          </a:scheme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2000" b="1" dirty="0">
              <a:solidFill>
                <a:schemeClr val="bg1"/>
              </a:solidFill>
            </a:rPr>
            <a:t>Disparition de la vie</a:t>
          </a:r>
        </a:p>
      </dgm:t>
    </dgm:pt>
    <dgm:pt modelId="{B78A400C-FF67-D44C-B8B0-552C4FF41760}" type="parTrans" cxnId="{B0828337-64C7-4D4B-A040-C0B516D9A9CB}">
      <dgm:prSet/>
      <dgm:spPr/>
      <dgm:t>
        <a:bodyPr/>
        <a:lstStyle/>
        <a:p>
          <a:endParaRPr lang="fr-FR"/>
        </a:p>
      </dgm:t>
    </dgm:pt>
    <dgm:pt modelId="{4E8F8A45-9A49-6D42-A385-819210C51714}" type="sibTrans" cxnId="{B0828337-64C7-4D4B-A040-C0B516D9A9CB}">
      <dgm:prSet/>
      <dgm:spPr/>
      <dgm:t>
        <a:bodyPr/>
        <a:lstStyle/>
        <a:p>
          <a:endParaRPr lang="fr-FR"/>
        </a:p>
      </dgm:t>
    </dgm:pt>
    <dgm:pt modelId="{DAB659F0-60B8-9A46-AB7C-A9AEE31A99D7}">
      <dgm:prSet phldrT="[Texte]" custT="1"/>
      <dgm:spPr>
        <a:solidFill>
          <a:schemeClr val="bg1">
            <a:lumMod val="50000"/>
            <a:alpha val="90000"/>
          </a:scheme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0" dirty="0">
              <a:solidFill>
                <a:schemeClr val="bg1"/>
              </a:solidFill>
            </a:rPr>
            <a:t>Destruction de l’environnement</a:t>
          </a:r>
        </a:p>
      </dgm:t>
    </dgm:pt>
    <dgm:pt modelId="{CB5141A2-89C1-8342-92E8-BCB19046C9BA}" type="parTrans" cxnId="{A2EEEBEC-5FBE-F148-A740-C62C26BD71AA}">
      <dgm:prSet/>
      <dgm:spPr/>
      <dgm:t>
        <a:bodyPr/>
        <a:lstStyle/>
        <a:p>
          <a:endParaRPr lang="fr-FR"/>
        </a:p>
      </dgm:t>
    </dgm:pt>
    <dgm:pt modelId="{AB68F92F-C699-0945-B17E-F54CDFDE72D2}" type="sibTrans" cxnId="{A2EEEBEC-5FBE-F148-A740-C62C26BD71AA}">
      <dgm:prSet/>
      <dgm:spPr/>
      <dgm:t>
        <a:bodyPr/>
        <a:lstStyle/>
        <a:p>
          <a:endParaRPr lang="fr-FR"/>
        </a:p>
      </dgm:t>
    </dgm:pt>
    <dgm:pt modelId="{DF99742A-EBF7-CC47-A274-A3F5D9D4AAED}">
      <dgm:prSet phldrT="[Texte]" custT="1"/>
      <dgm:spPr>
        <a:solidFill>
          <a:srgbClr val="009241">
            <a:alpha val="90000"/>
          </a:srgb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0" dirty="0">
              <a:solidFill>
                <a:schemeClr val="bg1"/>
              </a:solidFill>
            </a:rPr>
            <a:t>Valeurs : responsabilité, solidarité, autonomie</a:t>
          </a:r>
        </a:p>
      </dgm:t>
    </dgm:pt>
    <dgm:pt modelId="{FF258230-60B3-504B-AC51-F7752F2AB315}" type="parTrans" cxnId="{2E69818B-EF5B-4940-B001-E19EC1CAD27C}">
      <dgm:prSet/>
      <dgm:spPr/>
      <dgm:t>
        <a:bodyPr/>
        <a:lstStyle/>
        <a:p>
          <a:endParaRPr lang="fr-FR"/>
        </a:p>
      </dgm:t>
    </dgm:pt>
    <dgm:pt modelId="{A333AE5A-B95F-1246-AF03-066A3CDF18F5}" type="sibTrans" cxnId="{2E69818B-EF5B-4940-B001-E19EC1CAD27C}">
      <dgm:prSet/>
      <dgm:spPr/>
      <dgm:t>
        <a:bodyPr/>
        <a:lstStyle/>
        <a:p>
          <a:endParaRPr lang="fr-FR"/>
        </a:p>
      </dgm:t>
    </dgm:pt>
    <dgm:pt modelId="{A154C175-85E7-8E42-A753-5EB9B74841F0}">
      <dgm:prSet phldrT="[Texte]" custT="1"/>
      <dgm:spPr>
        <a:solidFill>
          <a:srgbClr val="009241">
            <a:alpha val="90000"/>
          </a:srgb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0" dirty="0">
              <a:solidFill>
                <a:schemeClr val="bg1"/>
              </a:solidFill>
            </a:rPr>
            <a:t>Créativité</a:t>
          </a:r>
        </a:p>
      </dgm:t>
    </dgm:pt>
    <dgm:pt modelId="{1BB3B7CD-E25C-844F-A479-606F06FACF45}" type="parTrans" cxnId="{1928DC0F-31E4-DE43-80A3-0B842B6752DC}">
      <dgm:prSet/>
      <dgm:spPr/>
      <dgm:t>
        <a:bodyPr/>
        <a:lstStyle/>
        <a:p>
          <a:endParaRPr lang="fr-FR"/>
        </a:p>
      </dgm:t>
    </dgm:pt>
    <dgm:pt modelId="{22CACE0F-F66E-8749-995D-D81FADC1313A}" type="sibTrans" cxnId="{1928DC0F-31E4-DE43-80A3-0B842B6752DC}">
      <dgm:prSet/>
      <dgm:spPr/>
      <dgm:t>
        <a:bodyPr/>
        <a:lstStyle/>
        <a:p>
          <a:endParaRPr lang="fr-FR"/>
        </a:p>
      </dgm:t>
    </dgm:pt>
    <dgm:pt modelId="{2D02351B-CBC8-2E44-A543-016817AD2F5E}">
      <dgm:prSet phldrT="[Texte]" custT="1"/>
      <dgm:spPr>
        <a:solidFill>
          <a:srgbClr val="009241">
            <a:alpha val="90000"/>
          </a:srgb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0" dirty="0">
              <a:solidFill>
                <a:schemeClr val="bg1"/>
              </a:solidFill>
            </a:rPr>
            <a:t>Générations futures</a:t>
          </a:r>
        </a:p>
      </dgm:t>
    </dgm:pt>
    <dgm:pt modelId="{54E29EDE-5E2E-C242-ACFA-46FB334B3712}" type="parTrans" cxnId="{F4E4570E-51FB-7944-A219-ACF8078A30B7}">
      <dgm:prSet/>
      <dgm:spPr/>
      <dgm:t>
        <a:bodyPr/>
        <a:lstStyle/>
        <a:p>
          <a:endParaRPr lang="fr-FR"/>
        </a:p>
      </dgm:t>
    </dgm:pt>
    <dgm:pt modelId="{ABA8591F-29BD-D245-A2ED-3242E78EC68A}" type="sibTrans" cxnId="{F4E4570E-51FB-7944-A219-ACF8078A30B7}">
      <dgm:prSet/>
      <dgm:spPr/>
      <dgm:t>
        <a:bodyPr/>
        <a:lstStyle/>
        <a:p>
          <a:endParaRPr lang="fr-FR"/>
        </a:p>
      </dgm:t>
    </dgm:pt>
    <dgm:pt modelId="{4B577948-97D8-C149-BCA9-7309030FE63A}">
      <dgm:prSet phldrT="[Texte]" custT="1"/>
      <dgm:spPr>
        <a:solidFill>
          <a:srgbClr val="009241">
            <a:alpha val="90000"/>
          </a:srgb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0" dirty="0">
              <a:solidFill>
                <a:schemeClr val="bg1"/>
              </a:solidFill>
            </a:rPr>
            <a:t>Santé</a:t>
          </a:r>
        </a:p>
      </dgm:t>
    </dgm:pt>
    <dgm:pt modelId="{00FC1715-0C74-324A-BE8D-46214C1A3666}" type="sibTrans" cxnId="{887C48B2-47DD-9D41-BF47-74ABF9279BB3}">
      <dgm:prSet/>
      <dgm:spPr/>
      <dgm:t>
        <a:bodyPr/>
        <a:lstStyle/>
        <a:p>
          <a:endParaRPr lang="fr-FR"/>
        </a:p>
      </dgm:t>
    </dgm:pt>
    <dgm:pt modelId="{AF6769D9-4C59-E447-8F2D-5E9800A2A068}" type="parTrans" cxnId="{887C48B2-47DD-9D41-BF47-74ABF9279BB3}">
      <dgm:prSet/>
      <dgm:spPr/>
      <dgm:t>
        <a:bodyPr/>
        <a:lstStyle/>
        <a:p>
          <a:endParaRPr lang="fr-FR"/>
        </a:p>
      </dgm:t>
    </dgm:pt>
    <dgm:pt modelId="{293F5E2E-35B2-FF42-BC8F-B0773A8BF164}" type="pres">
      <dgm:prSet presAssocID="{D283FFD9-8C17-214A-92D0-D2ED1C1962BD}" presName="linearFlow" presStyleCnt="0">
        <dgm:presLayoutVars>
          <dgm:dir/>
          <dgm:animLvl val="lvl"/>
          <dgm:resizeHandles val="exact"/>
        </dgm:presLayoutVars>
      </dgm:prSet>
      <dgm:spPr/>
    </dgm:pt>
    <dgm:pt modelId="{64B87FD6-200B-174B-AB69-3C2B005BF59D}" type="pres">
      <dgm:prSet presAssocID="{E3C41E89-B959-454E-9EF4-152ABBD94BD7}" presName="composite" presStyleCnt="0"/>
      <dgm:spPr/>
    </dgm:pt>
    <dgm:pt modelId="{297E7CD9-A3CA-BB48-A51C-E91189DBF7C4}" type="pres">
      <dgm:prSet presAssocID="{E3C41E89-B959-454E-9EF4-152ABBD94BD7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B06F8F1-AE80-404F-9717-FB737D5F62B9}" type="pres">
      <dgm:prSet presAssocID="{E3C41E89-B959-454E-9EF4-152ABBD94BD7}" presName="parSh" presStyleLbl="node1" presStyleIdx="0" presStyleCnt="2" custLinFactNeighborY="-30945"/>
      <dgm:spPr/>
    </dgm:pt>
    <dgm:pt modelId="{15959CAF-869A-A447-AA6D-3BD0A065FCEA}" type="pres">
      <dgm:prSet presAssocID="{E3C41E89-B959-454E-9EF4-152ABBD94BD7}" presName="desTx" presStyleLbl="fgAcc1" presStyleIdx="0" presStyleCnt="2" custScaleX="123201" custScaleY="121710" custLinFactNeighborX="-6207" custLinFactNeighborY="23949">
        <dgm:presLayoutVars>
          <dgm:bulletEnabled val="1"/>
        </dgm:presLayoutVars>
      </dgm:prSet>
      <dgm:spPr/>
    </dgm:pt>
    <dgm:pt modelId="{F8D3F446-971B-A641-89FD-55216DD3739D}" type="pres">
      <dgm:prSet presAssocID="{AD4B97C6-B44C-E64C-BE9E-D8DFF774335F}" presName="sibTrans" presStyleLbl="sibTrans2D1" presStyleIdx="0" presStyleCnt="1" custAng="67254"/>
      <dgm:spPr/>
    </dgm:pt>
    <dgm:pt modelId="{C94CD574-3C4D-3C47-985D-A3BFB75B9BBF}" type="pres">
      <dgm:prSet presAssocID="{AD4B97C6-B44C-E64C-BE9E-D8DFF774335F}" presName="connTx" presStyleLbl="sibTrans2D1" presStyleIdx="0" presStyleCnt="1"/>
      <dgm:spPr/>
    </dgm:pt>
    <dgm:pt modelId="{33671D46-CB18-8E42-AB80-B58090435C97}" type="pres">
      <dgm:prSet presAssocID="{D1093AA3-0B43-F342-9436-E0BC8CF4A9B5}" presName="composite" presStyleCnt="0"/>
      <dgm:spPr/>
    </dgm:pt>
    <dgm:pt modelId="{B14948E1-6077-4F44-B9C5-155939547099}" type="pres">
      <dgm:prSet presAssocID="{D1093AA3-0B43-F342-9436-E0BC8CF4A9B5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4F9B9435-F9E5-A940-B918-8D28C31FA6AE}" type="pres">
      <dgm:prSet presAssocID="{D1093AA3-0B43-F342-9436-E0BC8CF4A9B5}" presName="parSh" presStyleLbl="node1" presStyleIdx="1" presStyleCnt="2" custLinFactNeighborY="-39198"/>
      <dgm:spPr/>
    </dgm:pt>
    <dgm:pt modelId="{539322A9-A670-954F-BA09-3569BACBBBC5}" type="pres">
      <dgm:prSet presAssocID="{D1093AA3-0B43-F342-9436-E0BC8CF4A9B5}" presName="desTx" presStyleLbl="fgAcc1" presStyleIdx="1" presStyleCnt="2" custScaleX="99454" custScaleY="120291" custLinFactNeighborX="-16628" custLinFactNeighborY="22997">
        <dgm:presLayoutVars>
          <dgm:bulletEnabled val="1"/>
        </dgm:presLayoutVars>
      </dgm:prSet>
      <dgm:spPr/>
    </dgm:pt>
  </dgm:ptLst>
  <dgm:cxnLst>
    <dgm:cxn modelId="{F4E4570E-51FB-7944-A219-ACF8078A30B7}" srcId="{D1093AA3-0B43-F342-9436-E0BC8CF4A9B5}" destId="{2D02351B-CBC8-2E44-A543-016817AD2F5E}" srcOrd="1" destOrd="0" parTransId="{54E29EDE-5E2E-C242-ACFA-46FB334B3712}" sibTransId="{ABA8591F-29BD-D245-A2ED-3242E78EC68A}"/>
    <dgm:cxn modelId="{1928DC0F-31E4-DE43-80A3-0B842B6752DC}" srcId="{D1093AA3-0B43-F342-9436-E0BC8CF4A9B5}" destId="{A154C175-85E7-8E42-A753-5EB9B74841F0}" srcOrd="4" destOrd="0" parTransId="{1BB3B7CD-E25C-844F-A479-606F06FACF45}" sibTransId="{22CACE0F-F66E-8749-995D-D81FADC1313A}"/>
    <dgm:cxn modelId="{49911318-B405-9A4F-9523-EFAE777BA2FA}" srcId="{D283FFD9-8C17-214A-92D0-D2ED1C1962BD}" destId="{E3C41E89-B959-454E-9EF4-152ABBD94BD7}" srcOrd="0" destOrd="0" parTransId="{B68439D6-844F-5E47-9ADC-596E554415EE}" sibTransId="{AD4B97C6-B44C-E64C-BE9E-D8DFF774335F}"/>
    <dgm:cxn modelId="{79672A2B-E5A3-0A4B-A75B-E7117C695E35}" type="presOf" srcId="{DAB659F0-60B8-9A46-AB7C-A9AEE31A99D7}" destId="{15959CAF-869A-A447-AA6D-3BD0A065FCEA}" srcOrd="0" destOrd="1" presId="urn:microsoft.com/office/officeart/2005/8/layout/process3"/>
    <dgm:cxn modelId="{77EF3B30-7199-6247-881C-45CD9AB9702D}" type="presOf" srcId="{370BFDC0-F8DD-8E46-9181-3470E33931FB}" destId="{15959CAF-869A-A447-AA6D-3BD0A065FCEA}" srcOrd="0" destOrd="4" presId="urn:microsoft.com/office/officeart/2005/8/layout/process3"/>
    <dgm:cxn modelId="{B0828337-64C7-4D4B-A040-C0B516D9A9CB}" srcId="{E3C41E89-B959-454E-9EF4-152ABBD94BD7}" destId="{66B5C509-5E1D-294E-BE66-F4832E1753A7}" srcOrd="0" destOrd="0" parTransId="{B78A400C-FF67-D44C-B8B0-552C4FF41760}" sibTransId="{4E8F8A45-9A49-6D42-A385-819210C51714}"/>
    <dgm:cxn modelId="{F0CDD23F-696E-EB4A-AFBD-EB71A836A88F}" type="presOf" srcId="{D283FFD9-8C17-214A-92D0-D2ED1C1962BD}" destId="{293F5E2E-35B2-FF42-BC8F-B0773A8BF164}" srcOrd="0" destOrd="0" presId="urn:microsoft.com/office/officeart/2005/8/layout/process3"/>
    <dgm:cxn modelId="{BA9C6D62-1E71-5A4B-9DC1-98D899198838}" srcId="{E3C41E89-B959-454E-9EF4-152ABBD94BD7}" destId="{370BFDC0-F8DD-8E46-9181-3470E33931FB}" srcOrd="4" destOrd="0" parTransId="{250B3CEC-3CE6-DE48-99B8-CF13BFED0FB6}" sibTransId="{E86350B9-4A73-BB43-A43C-37364D627BD8}"/>
    <dgm:cxn modelId="{1B3BF866-CECE-C64B-ABC8-37F8E5890FC8}" type="presOf" srcId="{B0632EC5-72E3-6641-BCF4-0059FB8234B4}" destId="{15959CAF-869A-A447-AA6D-3BD0A065FCEA}" srcOrd="0" destOrd="2" presId="urn:microsoft.com/office/officeart/2005/8/layout/process3"/>
    <dgm:cxn modelId="{949BF369-16D2-E740-93B4-B8D9E6FEA12D}" type="presOf" srcId="{D1093AA3-0B43-F342-9436-E0BC8CF4A9B5}" destId="{4F9B9435-F9E5-A940-B918-8D28C31FA6AE}" srcOrd="1" destOrd="0" presId="urn:microsoft.com/office/officeart/2005/8/layout/process3"/>
    <dgm:cxn modelId="{1B1B5278-5736-C148-94BF-BB008EC01723}" srcId="{D283FFD9-8C17-214A-92D0-D2ED1C1962BD}" destId="{D1093AA3-0B43-F342-9436-E0BC8CF4A9B5}" srcOrd="1" destOrd="0" parTransId="{2EB3F6BF-0E73-8245-B6F4-E7F3CEF9313A}" sibTransId="{93D5FB98-8B2E-564E-8461-361E4ABE7634}"/>
    <dgm:cxn modelId="{934D338B-EFB7-D744-B4A7-C638A95415A1}" type="presOf" srcId="{E3C41E89-B959-454E-9EF4-152ABBD94BD7}" destId="{7B06F8F1-AE80-404F-9717-FB737D5F62B9}" srcOrd="1" destOrd="0" presId="urn:microsoft.com/office/officeart/2005/8/layout/process3"/>
    <dgm:cxn modelId="{2E69818B-EF5B-4940-B001-E19EC1CAD27C}" srcId="{D1093AA3-0B43-F342-9436-E0BC8CF4A9B5}" destId="{DF99742A-EBF7-CC47-A274-A3F5D9D4AAED}" srcOrd="2" destOrd="0" parTransId="{FF258230-60B3-504B-AC51-F7752F2AB315}" sibTransId="{A333AE5A-B95F-1246-AF03-066A3CDF18F5}"/>
    <dgm:cxn modelId="{4EA2B19F-882F-D84F-A26E-4DDCC813249A}" srcId="{E3C41E89-B959-454E-9EF4-152ABBD94BD7}" destId="{D2D6E9B9-54F2-CD48-98F8-1EEF98F92ADA}" srcOrd="3" destOrd="0" parTransId="{484BBE4D-CAAA-B04F-83DF-B1533298DFA3}" sibTransId="{24FFAA7C-5E41-C44C-B4AA-D3980A6DC036}"/>
    <dgm:cxn modelId="{8C09D2A4-6EC5-C943-871A-E2B3DCFF5997}" srcId="{D1093AA3-0B43-F342-9436-E0BC8CF4A9B5}" destId="{87BCFC11-DCCD-704C-9C19-240CCD7E4CFC}" srcOrd="0" destOrd="0" parTransId="{0292856C-4286-1443-8F52-E616EA67DE98}" sibTransId="{8EDF74A9-CB6E-384C-9EE1-A4101A7621BB}"/>
    <dgm:cxn modelId="{20C686AA-38BE-B241-B71E-B7671913572E}" type="presOf" srcId="{AD4B97C6-B44C-E64C-BE9E-D8DFF774335F}" destId="{F8D3F446-971B-A641-89FD-55216DD3739D}" srcOrd="0" destOrd="0" presId="urn:microsoft.com/office/officeart/2005/8/layout/process3"/>
    <dgm:cxn modelId="{B272D5B0-024E-6042-B234-21F4727495F9}" type="presOf" srcId="{DF99742A-EBF7-CC47-A274-A3F5D9D4AAED}" destId="{539322A9-A670-954F-BA09-3569BACBBBC5}" srcOrd="0" destOrd="2" presId="urn:microsoft.com/office/officeart/2005/8/layout/process3"/>
    <dgm:cxn modelId="{887C48B2-47DD-9D41-BF47-74ABF9279BB3}" srcId="{D1093AA3-0B43-F342-9436-E0BC8CF4A9B5}" destId="{4B577948-97D8-C149-BCA9-7309030FE63A}" srcOrd="3" destOrd="0" parTransId="{AF6769D9-4C59-E447-8F2D-5E9800A2A068}" sibTransId="{00FC1715-0C74-324A-BE8D-46214C1A3666}"/>
    <dgm:cxn modelId="{2199F7C1-5458-7E49-BBCE-D0A2F89C70E1}" type="presOf" srcId="{AD4B97C6-B44C-E64C-BE9E-D8DFF774335F}" destId="{C94CD574-3C4D-3C47-985D-A3BFB75B9BBF}" srcOrd="1" destOrd="0" presId="urn:microsoft.com/office/officeart/2005/8/layout/process3"/>
    <dgm:cxn modelId="{D6F7A3C2-3C2E-8748-81D2-75BD688F57D0}" type="presOf" srcId="{D2D6E9B9-54F2-CD48-98F8-1EEF98F92ADA}" destId="{15959CAF-869A-A447-AA6D-3BD0A065FCEA}" srcOrd="0" destOrd="3" presId="urn:microsoft.com/office/officeart/2005/8/layout/process3"/>
    <dgm:cxn modelId="{86D686C3-DD81-CD4D-8EFA-1668ED93F98A}" type="presOf" srcId="{D1093AA3-0B43-F342-9436-E0BC8CF4A9B5}" destId="{B14948E1-6077-4F44-B9C5-155939547099}" srcOrd="0" destOrd="0" presId="urn:microsoft.com/office/officeart/2005/8/layout/process3"/>
    <dgm:cxn modelId="{99E026CB-1174-344A-8C0C-1F851F514725}" type="presOf" srcId="{66B5C509-5E1D-294E-BE66-F4832E1753A7}" destId="{15959CAF-869A-A447-AA6D-3BD0A065FCEA}" srcOrd="0" destOrd="0" presId="urn:microsoft.com/office/officeart/2005/8/layout/process3"/>
    <dgm:cxn modelId="{144677CE-D822-734C-90BE-4280FB008689}" type="presOf" srcId="{2D02351B-CBC8-2E44-A543-016817AD2F5E}" destId="{539322A9-A670-954F-BA09-3569BACBBBC5}" srcOrd="0" destOrd="1" presId="urn:microsoft.com/office/officeart/2005/8/layout/process3"/>
    <dgm:cxn modelId="{89BAA6E1-07BE-234A-BAF6-862F726E3E8A}" type="presOf" srcId="{E3C41E89-B959-454E-9EF4-152ABBD94BD7}" destId="{297E7CD9-A3CA-BB48-A51C-E91189DBF7C4}" srcOrd="0" destOrd="0" presId="urn:microsoft.com/office/officeart/2005/8/layout/process3"/>
    <dgm:cxn modelId="{B9BFBEE5-4BF1-B749-A972-33A46DCA6BEB}" type="presOf" srcId="{87BCFC11-DCCD-704C-9C19-240CCD7E4CFC}" destId="{539322A9-A670-954F-BA09-3569BACBBBC5}" srcOrd="0" destOrd="0" presId="urn:microsoft.com/office/officeart/2005/8/layout/process3"/>
    <dgm:cxn modelId="{A2EEEBEC-5FBE-F148-A740-C62C26BD71AA}" srcId="{E3C41E89-B959-454E-9EF4-152ABBD94BD7}" destId="{DAB659F0-60B8-9A46-AB7C-A9AEE31A99D7}" srcOrd="1" destOrd="0" parTransId="{CB5141A2-89C1-8342-92E8-BCB19046C9BA}" sibTransId="{AB68F92F-C699-0945-B17E-F54CDFDE72D2}"/>
    <dgm:cxn modelId="{3F44A4EE-BFC0-3A4E-A4AB-0830AF0809FE}" srcId="{E3C41E89-B959-454E-9EF4-152ABBD94BD7}" destId="{B0632EC5-72E3-6641-BCF4-0059FB8234B4}" srcOrd="2" destOrd="0" parTransId="{47B68B0A-5C47-9140-8A32-87B68D2AB133}" sibTransId="{94A816A5-D71C-FB49-9DE1-DEB1DCF2ED92}"/>
    <dgm:cxn modelId="{462E24F1-9CA8-0245-997A-FC175D7643C9}" type="presOf" srcId="{4B577948-97D8-C149-BCA9-7309030FE63A}" destId="{539322A9-A670-954F-BA09-3569BACBBBC5}" srcOrd="0" destOrd="3" presId="urn:microsoft.com/office/officeart/2005/8/layout/process3"/>
    <dgm:cxn modelId="{47D2BDF1-653F-3749-8948-79E294641E82}" type="presOf" srcId="{A154C175-85E7-8E42-A753-5EB9B74841F0}" destId="{539322A9-A670-954F-BA09-3569BACBBBC5}" srcOrd="0" destOrd="4" presId="urn:microsoft.com/office/officeart/2005/8/layout/process3"/>
    <dgm:cxn modelId="{8D262986-AE22-2741-8A85-F606DDC11DD6}" type="presParOf" srcId="{293F5E2E-35B2-FF42-BC8F-B0773A8BF164}" destId="{64B87FD6-200B-174B-AB69-3C2B005BF59D}" srcOrd="0" destOrd="0" presId="urn:microsoft.com/office/officeart/2005/8/layout/process3"/>
    <dgm:cxn modelId="{ADF76B8B-8842-9244-B7A4-6A0719DCEFDC}" type="presParOf" srcId="{64B87FD6-200B-174B-AB69-3C2B005BF59D}" destId="{297E7CD9-A3CA-BB48-A51C-E91189DBF7C4}" srcOrd="0" destOrd="0" presId="urn:microsoft.com/office/officeart/2005/8/layout/process3"/>
    <dgm:cxn modelId="{A163F5E5-9612-A149-84AF-AB310A1FF0F6}" type="presParOf" srcId="{64B87FD6-200B-174B-AB69-3C2B005BF59D}" destId="{7B06F8F1-AE80-404F-9717-FB737D5F62B9}" srcOrd="1" destOrd="0" presId="urn:microsoft.com/office/officeart/2005/8/layout/process3"/>
    <dgm:cxn modelId="{C0EAC168-5440-444F-A837-CDCDF299874D}" type="presParOf" srcId="{64B87FD6-200B-174B-AB69-3C2B005BF59D}" destId="{15959CAF-869A-A447-AA6D-3BD0A065FCEA}" srcOrd="2" destOrd="0" presId="urn:microsoft.com/office/officeart/2005/8/layout/process3"/>
    <dgm:cxn modelId="{47724350-67E9-0C4E-B7D6-0D9A4280092A}" type="presParOf" srcId="{293F5E2E-35B2-FF42-BC8F-B0773A8BF164}" destId="{F8D3F446-971B-A641-89FD-55216DD3739D}" srcOrd="1" destOrd="0" presId="urn:microsoft.com/office/officeart/2005/8/layout/process3"/>
    <dgm:cxn modelId="{DB2C1DE1-2085-C440-AF67-0FB7BCB67CD3}" type="presParOf" srcId="{F8D3F446-971B-A641-89FD-55216DD3739D}" destId="{C94CD574-3C4D-3C47-985D-A3BFB75B9BBF}" srcOrd="0" destOrd="0" presId="urn:microsoft.com/office/officeart/2005/8/layout/process3"/>
    <dgm:cxn modelId="{501E24D4-9AB4-2640-B0D1-913F8D8FFB8B}" type="presParOf" srcId="{293F5E2E-35B2-FF42-BC8F-B0773A8BF164}" destId="{33671D46-CB18-8E42-AB80-B58090435C97}" srcOrd="2" destOrd="0" presId="urn:microsoft.com/office/officeart/2005/8/layout/process3"/>
    <dgm:cxn modelId="{84EFA5B6-2508-3A4C-B75F-B710F58E42D5}" type="presParOf" srcId="{33671D46-CB18-8E42-AB80-B58090435C97}" destId="{B14948E1-6077-4F44-B9C5-155939547099}" srcOrd="0" destOrd="0" presId="urn:microsoft.com/office/officeart/2005/8/layout/process3"/>
    <dgm:cxn modelId="{BC5F1669-036D-DF4F-B92D-FD2CF2527FF8}" type="presParOf" srcId="{33671D46-CB18-8E42-AB80-B58090435C97}" destId="{4F9B9435-F9E5-A940-B918-8D28C31FA6AE}" srcOrd="1" destOrd="0" presId="urn:microsoft.com/office/officeart/2005/8/layout/process3"/>
    <dgm:cxn modelId="{FE1D2C35-9282-974F-9D5D-903A72F0FD5D}" type="presParOf" srcId="{33671D46-CB18-8E42-AB80-B58090435C97}" destId="{539322A9-A670-954F-BA09-3569BACBBBC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83FFD9-8C17-214A-92D0-D2ED1C1962BD}" type="doc">
      <dgm:prSet loTypeId="urn:microsoft.com/office/officeart/2005/8/layout/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3C41E89-B959-454E-9EF4-152ABBD94BD7}">
      <dgm:prSet phldrT="[Texte]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fr-FR" b="1" dirty="0"/>
            <a:t>Education de la société moderne</a:t>
          </a:r>
        </a:p>
      </dgm:t>
    </dgm:pt>
    <dgm:pt modelId="{B68439D6-844F-5E47-9ADC-596E554415EE}" type="parTrans" cxnId="{49911318-B405-9A4F-9523-EFAE777BA2FA}">
      <dgm:prSet/>
      <dgm:spPr/>
      <dgm:t>
        <a:bodyPr/>
        <a:lstStyle/>
        <a:p>
          <a:endParaRPr lang="fr-FR"/>
        </a:p>
      </dgm:t>
    </dgm:pt>
    <dgm:pt modelId="{AD4B97C6-B44C-E64C-BE9E-D8DFF774335F}" type="sibTrans" cxnId="{49911318-B405-9A4F-9523-EFAE777BA2FA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fr-FR"/>
        </a:p>
      </dgm:t>
    </dgm:pt>
    <dgm:pt modelId="{B0632EC5-72E3-6641-BCF4-0059FB8234B4}">
      <dgm:prSet phldrT="[Texte]" custT="1"/>
      <dgm:spPr>
        <a:solidFill>
          <a:schemeClr val="bg1">
            <a:lumMod val="50000"/>
            <a:alpha val="90000"/>
          </a:scheme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1" u="sng" dirty="0">
              <a:solidFill>
                <a:schemeClr val="bg1"/>
              </a:solidFill>
            </a:rPr>
            <a:t>Tendances </a:t>
          </a:r>
          <a:r>
            <a:rPr lang="fr-FR" sz="1600" b="1" dirty="0">
              <a:solidFill>
                <a:schemeClr val="bg1"/>
              </a:solidFill>
            </a:rPr>
            <a:t>:</a:t>
          </a:r>
        </a:p>
      </dgm:t>
    </dgm:pt>
    <dgm:pt modelId="{47B68B0A-5C47-9140-8A32-87B68D2AB133}" type="parTrans" cxnId="{3F44A4EE-BFC0-3A4E-A4AB-0830AF0809FE}">
      <dgm:prSet/>
      <dgm:spPr/>
      <dgm:t>
        <a:bodyPr/>
        <a:lstStyle/>
        <a:p>
          <a:endParaRPr lang="fr-FR"/>
        </a:p>
      </dgm:t>
    </dgm:pt>
    <dgm:pt modelId="{94A816A5-D71C-FB49-9DE1-DEB1DCF2ED92}" type="sibTrans" cxnId="{3F44A4EE-BFC0-3A4E-A4AB-0830AF0809FE}">
      <dgm:prSet/>
      <dgm:spPr/>
      <dgm:t>
        <a:bodyPr/>
        <a:lstStyle/>
        <a:p>
          <a:endParaRPr lang="fr-FR"/>
        </a:p>
      </dgm:t>
    </dgm:pt>
    <dgm:pt modelId="{D1093AA3-0B43-F342-9436-E0BC8CF4A9B5}">
      <dgm:prSet phldrT="[Texte]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fr-FR" b="1" dirty="0"/>
            <a:t>Education à la transition</a:t>
          </a:r>
        </a:p>
      </dgm:t>
    </dgm:pt>
    <dgm:pt modelId="{2EB3F6BF-0E73-8245-B6F4-E7F3CEF9313A}" type="parTrans" cxnId="{1B1B5278-5736-C148-94BF-BB008EC01723}">
      <dgm:prSet/>
      <dgm:spPr/>
      <dgm:t>
        <a:bodyPr/>
        <a:lstStyle/>
        <a:p>
          <a:endParaRPr lang="fr-FR"/>
        </a:p>
      </dgm:t>
    </dgm:pt>
    <dgm:pt modelId="{93D5FB98-8B2E-564E-8461-361E4ABE7634}" type="sibTrans" cxnId="{1B1B5278-5736-C148-94BF-BB008EC01723}">
      <dgm:prSet/>
      <dgm:spPr/>
      <dgm:t>
        <a:bodyPr/>
        <a:lstStyle/>
        <a:p>
          <a:endParaRPr lang="fr-FR"/>
        </a:p>
      </dgm:t>
    </dgm:pt>
    <dgm:pt modelId="{87BCFC11-DCCD-704C-9C19-240CCD7E4CFC}">
      <dgm:prSet phldrT="[Texte]" custT="1"/>
      <dgm:spPr>
        <a:solidFill>
          <a:schemeClr val="accent6">
            <a:lumMod val="75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buNone/>
          </a:pPr>
          <a:r>
            <a:rPr lang="fr-FR" sz="1600" b="1" u="sng" dirty="0">
              <a:solidFill>
                <a:schemeClr val="bg1"/>
              </a:solidFill>
            </a:rPr>
            <a:t>Clés</a:t>
          </a:r>
          <a:r>
            <a:rPr lang="fr-FR" sz="1600" b="1" dirty="0">
              <a:solidFill>
                <a:schemeClr val="bg1"/>
              </a:solidFill>
            </a:rPr>
            <a:t> :</a:t>
          </a:r>
        </a:p>
      </dgm:t>
    </dgm:pt>
    <dgm:pt modelId="{0292856C-4286-1443-8F52-E616EA67DE98}" type="parTrans" cxnId="{8C09D2A4-6EC5-C943-871A-E2B3DCFF5997}">
      <dgm:prSet/>
      <dgm:spPr/>
      <dgm:t>
        <a:bodyPr/>
        <a:lstStyle/>
        <a:p>
          <a:endParaRPr lang="fr-FR"/>
        </a:p>
      </dgm:t>
    </dgm:pt>
    <dgm:pt modelId="{8EDF74A9-CB6E-384C-9EE1-A4101A7621BB}" type="sibTrans" cxnId="{8C09D2A4-6EC5-C943-871A-E2B3DCFF5997}">
      <dgm:prSet/>
      <dgm:spPr/>
      <dgm:t>
        <a:bodyPr/>
        <a:lstStyle/>
        <a:p>
          <a:endParaRPr lang="fr-FR"/>
        </a:p>
      </dgm:t>
    </dgm:pt>
    <dgm:pt modelId="{BD348A97-DE61-0941-9D9C-94634A1F2BCD}">
      <dgm:prSet phldrT="[Texte]" custT="1"/>
      <dgm:spPr>
        <a:solidFill>
          <a:schemeClr val="bg1">
            <a:lumMod val="50000"/>
            <a:alpha val="90000"/>
          </a:schemeClr>
        </a:solidFill>
        <a:ln>
          <a:noFill/>
        </a:ln>
      </dgm:spPr>
      <dgm:t>
        <a:bodyPr/>
        <a:lstStyle/>
        <a:p>
          <a:pPr>
            <a:buNone/>
          </a:pPr>
          <a:r>
            <a:rPr lang="fr-FR" sz="1600" b="1" dirty="0">
              <a:solidFill>
                <a:schemeClr val="bg1"/>
              </a:solidFill>
            </a:rPr>
            <a:t>Savoirs cloisonnés, valeurs implicites issues de l’utilitarisme, spécialisation, immédiateté, soumise à une société « </a:t>
          </a:r>
          <a:r>
            <a:rPr lang="fr-FR" sz="1600" b="1" i="1" dirty="0">
              <a:solidFill>
                <a:schemeClr val="bg1"/>
              </a:solidFill>
            </a:rPr>
            <a:t>liquide </a:t>
          </a:r>
          <a:r>
            <a:rPr lang="fr-FR" sz="1600" b="1" dirty="0">
              <a:solidFill>
                <a:schemeClr val="bg1"/>
              </a:solidFill>
            </a:rPr>
            <a:t>», démission des parents.</a:t>
          </a:r>
        </a:p>
      </dgm:t>
    </dgm:pt>
    <dgm:pt modelId="{7D4E7868-4CC8-C346-A0B1-367651945E85}" type="parTrans" cxnId="{2E02B4AF-E3AA-C046-AB45-E1DF64502615}">
      <dgm:prSet/>
      <dgm:spPr/>
      <dgm:t>
        <a:bodyPr/>
        <a:lstStyle/>
        <a:p>
          <a:endParaRPr lang="fr-FR"/>
        </a:p>
      </dgm:t>
    </dgm:pt>
    <dgm:pt modelId="{66B54108-2BC3-484A-BDB7-94013CBF16B9}" type="sibTrans" cxnId="{2E02B4AF-E3AA-C046-AB45-E1DF64502615}">
      <dgm:prSet/>
      <dgm:spPr/>
      <dgm:t>
        <a:bodyPr/>
        <a:lstStyle/>
        <a:p>
          <a:endParaRPr lang="fr-FR"/>
        </a:p>
      </dgm:t>
    </dgm:pt>
    <dgm:pt modelId="{098A9532-786A-4C4B-BC8F-879554048D0E}">
      <dgm:prSet phldrT="[Texte]" custT="1"/>
      <dgm:spPr>
        <a:solidFill>
          <a:schemeClr val="accent6">
            <a:lumMod val="75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buNone/>
          </a:pPr>
          <a:r>
            <a:rPr lang="fr-FR" sz="1600" b="1" dirty="0">
              <a:solidFill>
                <a:schemeClr val="bg1"/>
              </a:solidFill>
            </a:rPr>
            <a:t>Savoirs connectés entre eux, valeurs universelles, pluri, inter et transdisciplinarité, analyse systémique, questionnements, esprit critique.</a:t>
          </a:r>
        </a:p>
      </dgm:t>
    </dgm:pt>
    <dgm:pt modelId="{F768E69B-8159-5741-B856-E771C7F733A7}" type="parTrans" cxnId="{1C4587CB-B00A-9C40-9EDA-0A44EA4DCC25}">
      <dgm:prSet/>
      <dgm:spPr/>
      <dgm:t>
        <a:bodyPr/>
        <a:lstStyle/>
        <a:p>
          <a:endParaRPr lang="fr-FR"/>
        </a:p>
      </dgm:t>
    </dgm:pt>
    <dgm:pt modelId="{4D3F5421-983F-2649-BD4F-3BBAB710DD77}" type="sibTrans" cxnId="{1C4587CB-B00A-9C40-9EDA-0A44EA4DCC25}">
      <dgm:prSet/>
      <dgm:spPr/>
      <dgm:t>
        <a:bodyPr/>
        <a:lstStyle/>
        <a:p>
          <a:endParaRPr lang="fr-FR"/>
        </a:p>
      </dgm:t>
    </dgm:pt>
    <dgm:pt modelId="{293F5E2E-35B2-FF42-BC8F-B0773A8BF164}" type="pres">
      <dgm:prSet presAssocID="{D283FFD9-8C17-214A-92D0-D2ED1C1962BD}" presName="linearFlow" presStyleCnt="0">
        <dgm:presLayoutVars>
          <dgm:dir/>
          <dgm:animLvl val="lvl"/>
          <dgm:resizeHandles val="exact"/>
        </dgm:presLayoutVars>
      </dgm:prSet>
      <dgm:spPr/>
    </dgm:pt>
    <dgm:pt modelId="{64B87FD6-200B-174B-AB69-3C2B005BF59D}" type="pres">
      <dgm:prSet presAssocID="{E3C41E89-B959-454E-9EF4-152ABBD94BD7}" presName="composite" presStyleCnt="0"/>
      <dgm:spPr/>
    </dgm:pt>
    <dgm:pt modelId="{297E7CD9-A3CA-BB48-A51C-E91189DBF7C4}" type="pres">
      <dgm:prSet presAssocID="{E3C41E89-B959-454E-9EF4-152ABBD94BD7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B06F8F1-AE80-404F-9717-FB737D5F62B9}" type="pres">
      <dgm:prSet presAssocID="{E3C41E89-B959-454E-9EF4-152ABBD94BD7}" presName="parSh" presStyleLbl="node1" presStyleIdx="0" presStyleCnt="2"/>
      <dgm:spPr/>
    </dgm:pt>
    <dgm:pt modelId="{15959CAF-869A-A447-AA6D-3BD0A065FCEA}" type="pres">
      <dgm:prSet presAssocID="{E3C41E89-B959-454E-9EF4-152ABBD94BD7}" presName="desTx" presStyleLbl="fgAcc1" presStyleIdx="0" presStyleCnt="2" custScaleX="116209" custScaleY="100009" custLinFactNeighborX="-5983" custLinFactNeighborY="30986">
        <dgm:presLayoutVars>
          <dgm:bulletEnabled val="1"/>
        </dgm:presLayoutVars>
      </dgm:prSet>
      <dgm:spPr/>
    </dgm:pt>
    <dgm:pt modelId="{F8D3F446-971B-A641-89FD-55216DD3739D}" type="pres">
      <dgm:prSet presAssocID="{AD4B97C6-B44C-E64C-BE9E-D8DFF774335F}" presName="sibTrans" presStyleLbl="sibTrans2D1" presStyleIdx="0" presStyleCnt="1"/>
      <dgm:spPr/>
    </dgm:pt>
    <dgm:pt modelId="{C94CD574-3C4D-3C47-985D-A3BFB75B9BBF}" type="pres">
      <dgm:prSet presAssocID="{AD4B97C6-B44C-E64C-BE9E-D8DFF774335F}" presName="connTx" presStyleLbl="sibTrans2D1" presStyleIdx="0" presStyleCnt="1"/>
      <dgm:spPr/>
    </dgm:pt>
    <dgm:pt modelId="{33671D46-CB18-8E42-AB80-B58090435C97}" type="pres">
      <dgm:prSet presAssocID="{D1093AA3-0B43-F342-9436-E0BC8CF4A9B5}" presName="composite" presStyleCnt="0"/>
      <dgm:spPr/>
    </dgm:pt>
    <dgm:pt modelId="{B14948E1-6077-4F44-B9C5-155939547099}" type="pres">
      <dgm:prSet presAssocID="{D1093AA3-0B43-F342-9436-E0BC8CF4A9B5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4F9B9435-F9E5-A940-B918-8D28C31FA6AE}" type="pres">
      <dgm:prSet presAssocID="{D1093AA3-0B43-F342-9436-E0BC8CF4A9B5}" presName="parSh" presStyleLbl="node1" presStyleIdx="1" presStyleCnt="2"/>
      <dgm:spPr/>
    </dgm:pt>
    <dgm:pt modelId="{539322A9-A670-954F-BA09-3569BACBBBC5}" type="pres">
      <dgm:prSet presAssocID="{D1093AA3-0B43-F342-9436-E0BC8CF4A9B5}" presName="desTx" presStyleLbl="fgAcc1" presStyleIdx="1" presStyleCnt="2" custLinFactNeighborX="-2826" custLinFactNeighborY="30980">
        <dgm:presLayoutVars>
          <dgm:bulletEnabled val="1"/>
        </dgm:presLayoutVars>
      </dgm:prSet>
      <dgm:spPr/>
    </dgm:pt>
  </dgm:ptLst>
  <dgm:cxnLst>
    <dgm:cxn modelId="{BF2B5B09-2B5E-F748-9D88-D5DAAD13BBDA}" type="presOf" srcId="{D1093AA3-0B43-F342-9436-E0BC8CF4A9B5}" destId="{4F9B9435-F9E5-A940-B918-8D28C31FA6AE}" srcOrd="1" destOrd="0" presId="urn:microsoft.com/office/officeart/2005/8/layout/process3"/>
    <dgm:cxn modelId="{49911318-B405-9A4F-9523-EFAE777BA2FA}" srcId="{D283FFD9-8C17-214A-92D0-D2ED1C1962BD}" destId="{E3C41E89-B959-454E-9EF4-152ABBD94BD7}" srcOrd="0" destOrd="0" parTransId="{B68439D6-844F-5E47-9ADC-596E554415EE}" sibTransId="{AD4B97C6-B44C-E64C-BE9E-D8DFF774335F}"/>
    <dgm:cxn modelId="{C2DD3319-8263-2144-9908-967C591F3913}" type="presOf" srcId="{E3C41E89-B959-454E-9EF4-152ABBD94BD7}" destId="{7B06F8F1-AE80-404F-9717-FB737D5F62B9}" srcOrd="1" destOrd="0" presId="urn:microsoft.com/office/officeart/2005/8/layout/process3"/>
    <dgm:cxn modelId="{F0CDD23F-696E-EB4A-AFBD-EB71A836A88F}" type="presOf" srcId="{D283FFD9-8C17-214A-92D0-D2ED1C1962BD}" destId="{293F5E2E-35B2-FF42-BC8F-B0773A8BF164}" srcOrd="0" destOrd="0" presId="urn:microsoft.com/office/officeart/2005/8/layout/process3"/>
    <dgm:cxn modelId="{574FD06C-C722-F24D-B44E-A4AAD58D6120}" type="presOf" srcId="{87BCFC11-DCCD-704C-9C19-240CCD7E4CFC}" destId="{539322A9-A670-954F-BA09-3569BACBBBC5}" srcOrd="0" destOrd="0" presId="urn:microsoft.com/office/officeart/2005/8/layout/process3"/>
    <dgm:cxn modelId="{1B1B5278-5736-C148-94BF-BB008EC01723}" srcId="{D283FFD9-8C17-214A-92D0-D2ED1C1962BD}" destId="{D1093AA3-0B43-F342-9436-E0BC8CF4A9B5}" srcOrd="1" destOrd="0" parTransId="{2EB3F6BF-0E73-8245-B6F4-E7F3CEF9313A}" sibTransId="{93D5FB98-8B2E-564E-8461-361E4ABE7634}"/>
    <dgm:cxn modelId="{2133AC7D-C3AB-7E42-A72C-3B638E323D00}" type="presOf" srcId="{AD4B97C6-B44C-E64C-BE9E-D8DFF774335F}" destId="{C94CD574-3C4D-3C47-985D-A3BFB75B9BBF}" srcOrd="1" destOrd="0" presId="urn:microsoft.com/office/officeart/2005/8/layout/process3"/>
    <dgm:cxn modelId="{31BC0891-48AF-604E-9BDB-43BF30125CB4}" type="presOf" srcId="{E3C41E89-B959-454E-9EF4-152ABBD94BD7}" destId="{297E7CD9-A3CA-BB48-A51C-E91189DBF7C4}" srcOrd="0" destOrd="0" presId="urn:microsoft.com/office/officeart/2005/8/layout/process3"/>
    <dgm:cxn modelId="{4391319C-75BD-594D-9092-737E7190EF16}" type="presOf" srcId="{B0632EC5-72E3-6641-BCF4-0059FB8234B4}" destId="{15959CAF-869A-A447-AA6D-3BD0A065FCEA}" srcOrd="0" destOrd="0" presId="urn:microsoft.com/office/officeart/2005/8/layout/process3"/>
    <dgm:cxn modelId="{8C09D2A4-6EC5-C943-871A-E2B3DCFF5997}" srcId="{D1093AA3-0B43-F342-9436-E0BC8CF4A9B5}" destId="{87BCFC11-DCCD-704C-9C19-240CCD7E4CFC}" srcOrd="0" destOrd="0" parTransId="{0292856C-4286-1443-8F52-E616EA67DE98}" sibTransId="{8EDF74A9-CB6E-384C-9EE1-A4101A7621BB}"/>
    <dgm:cxn modelId="{FDCE4AA6-B3DF-6640-B0C8-6CD6BD9333C4}" type="presOf" srcId="{D1093AA3-0B43-F342-9436-E0BC8CF4A9B5}" destId="{B14948E1-6077-4F44-B9C5-155939547099}" srcOrd="0" destOrd="0" presId="urn:microsoft.com/office/officeart/2005/8/layout/process3"/>
    <dgm:cxn modelId="{2E02B4AF-E3AA-C046-AB45-E1DF64502615}" srcId="{E3C41E89-B959-454E-9EF4-152ABBD94BD7}" destId="{BD348A97-DE61-0941-9D9C-94634A1F2BCD}" srcOrd="1" destOrd="0" parTransId="{7D4E7868-4CC8-C346-A0B1-367651945E85}" sibTransId="{66B54108-2BC3-484A-BDB7-94013CBF16B9}"/>
    <dgm:cxn modelId="{27BC0CC0-84FE-B747-893B-E8CFB85F9E2C}" type="presOf" srcId="{BD348A97-DE61-0941-9D9C-94634A1F2BCD}" destId="{15959CAF-869A-A447-AA6D-3BD0A065FCEA}" srcOrd="0" destOrd="1" presId="urn:microsoft.com/office/officeart/2005/8/layout/process3"/>
    <dgm:cxn modelId="{F66ED2C6-9164-F04E-8ECB-C18F3010B56D}" type="presOf" srcId="{AD4B97C6-B44C-E64C-BE9E-D8DFF774335F}" destId="{F8D3F446-971B-A641-89FD-55216DD3739D}" srcOrd="0" destOrd="0" presId="urn:microsoft.com/office/officeart/2005/8/layout/process3"/>
    <dgm:cxn modelId="{1C4587CB-B00A-9C40-9EDA-0A44EA4DCC25}" srcId="{D1093AA3-0B43-F342-9436-E0BC8CF4A9B5}" destId="{098A9532-786A-4C4B-BC8F-879554048D0E}" srcOrd="1" destOrd="0" parTransId="{F768E69B-8159-5741-B856-E771C7F733A7}" sibTransId="{4D3F5421-983F-2649-BD4F-3BBAB710DD77}"/>
    <dgm:cxn modelId="{3F44A4EE-BFC0-3A4E-A4AB-0830AF0809FE}" srcId="{E3C41E89-B959-454E-9EF4-152ABBD94BD7}" destId="{B0632EC5-72E3-6641-BCF4-0059FB8234B4}" srcOrd="0" destOrd="0" parTransId="{47B68B0A-5C47-9140-8A32-87B68D2AB133}" sibTransId="{94A816A5-D71C-FB49-9DE1-DEB1DCF2ED92}"/>
    <dgm:cxn modelId="{FF1969F7-95B8-D34A-BDB8-CBE6FBEA3216}" type="presOf" srcId="{098A9532-786A-4C4B-BC8F-879554048D0E}" destId="{539322A9-A670-954F-BA09-3569BACBBBC5}" srcOrd="0" destOrd="1" presId="urn:microsoft.com/office/officeart/2005/8/layout/process3"/>
    <dgm:cxn modelId="{AFBDD27F-AA91-D940-9598-CA6B4788D4A5}" type="presParOf" srcId="{293F5E2E-35B2-FF42-BC8F-B0773A8BF164}" destId="{64B87FD6-200B-174B-AB69-3C2B005BF59D}" srcOrd="0" destOrd="0" presId="urn:microsoft.com/office/officeart/2005/8/layout/process3"/>
    <dgm:cxn modelId="{A647E761-72EE-6A42-8055-FE6C7F5C2487}" type="presParOf" srcId="{64B87FD6-200B-174B-AB69-3C2B005BF59D}" destId="{297E7CD9-A3CA-BB48-A51C-E91189DBF7C4}" srcOrd="0" destOrd="0" presId="urn:microsoft.com/office/officeart/2005/8/layout/process3"/>
    <dgm:cxn modelId="{256337D6-DA28-B040-8046-3F5C46FF131C}" type="presParOf" srcId="{64B87FD6-200B-174B-AB69-3C2B005BF59D}" destId="{7B06F8F1-AE80-404F-9717-FB737D5F62B9}" srcOrd="1" destOrd="0" presId="urn:microsoft.com/office/officeart/2005/8/layout/process3"/>
    <dgm:cxn modelId="{73B93623-DDAD-4C4E-8177-B29DD1BAFDAE}" type="presParOf" srcId="{64B87FD6-200B-174B-AB69-3C2B005BF59D}" destId="{15959CAF-869A-A447-AA6D-3BD0A065FCEA}" srcOrd="2" destOrd="0" presId="urn:microsoft.com/office/officeart/2005/8/layout/process3"/>
    <dgm:cxn modelId="{B1C5839B-1473-D64B-98AD-062CF782E078}" type="presParOf" srcId="{293F5E2E-35B2-FF42-BC8F-B0773A8BF164}" destId="{F8D3F446-971B-A641-89FD-55216DD3739D}" srcOrd="1" destOrd="0" presId="urn:microsoft.com/office/officeart/2005/8/layout/process3"/>
    <dgm:cxn modelId="{AFA2B0A0-7B1D-B347-A6E9-FBCC99BFF77A}" type="presParOf" srcId="{F8D3F446-971B-A641-89FD-55216DD3739D}" destId="{C94CD574-3C4D-3C47-985D-A3BFB75B9BBF}" srcOrd="0" destOrd="0" presId="urn:microsoft.com/office/officeart/2005/8/layout/process3"/>
    <dgm:cxn modelId="{BE6EA25F-6197-6147-ACA5-35F21DB9619C}" type="presParOf" srcId="{293F5E2E-35B2-FF42-BC8F-B0773A8BF164}" destId="{33671D46-CB18-8E42-AB80-B58090435C97}" srcOrd="2" destOrd="0" presId="urn:microsoft.com/office/officeart/2005/8/layout/process3"/>
    <dgm:cxn modelId="{1B5AD952-E0AA-4D4C-8092-34732BDA17A0}" type="presParOf" srcId="{33671D46-CB18-8E42-AB80-B58090435C97}" destId="{B14948E1-6077-4F44-B9C5-155939547099}" srcOrd="0" destOrd="0" presId="urn:microsoft.com/office/officeart/2005/8/layout/process3"/>
    <dgm:cxn modelId="{C0BDC303-C455-B248-9019-BDE44EC839DA}" type="presParOf" srcId="{33671D46-CB18-8E42-AB80-B58090435C97}" destId="{4F9B9435-F9E5-A940-B918-8D28C31FA6AE}" srcOrd="1" destOrd="0" presId="urn:microsoft.com/office/officeart/2005/8/layout/process3"/>
    <dgm:cxn modelId="{86DE8CE2-99E0-B941-A45E-9EBB3DA7C80C}" type="presParOf" srcId="{33671D46-CB18-8E42-AB80-B58090435C97}" destId="{539322A9-A670-954F-BA09-3569BACBBBC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43EA16-FF5A-0C4E-AA73-CDFF1CC6E096}" type="doc">
      <dgm:prSet loTypeId="urn:microsoft.com/office/officeart/2008/layout/AscendingPictureAccent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7F242C-4046-0444-994F-097747FF9A1A}">
      <dgm:prSet phldrT="[Texte]" custT="1"/>
      <dgm:spPr/>
      <dgm:t>
        <a:bodyPr/>
        <a:lstStyle/>
        <a:p>
          <a:r>
            <a:rPr lang="fr-FR" sz="1400" b="1" dirty="0"/>
            <a:t>Grecs : éthique de la vertu</a:t>
          </a:r>
        </a:p>
      </dgm:t>
    </dgm:pt>
    <dgm:pt modelId="{050E456A-D94E-1149-B2F0-0DBB83780D2D}" type="parTrans" cxnId="{15EDA5A4-63AC-3F47-8553-01EEB9775380}">
      <dgm:prSet/>
      <dgm:spPr/>
      <dgm:t>
        <a:bodyPr/>
        <a:lstStyle/>
        <a:p>
          <a:endParaRPr lang="fr-FR"/>
        </a:p>
      </dgm:t>
    </dgm:pt>
    <dgm:pt modelId="{0F11BA29-AE7E-C341-84E9-C25CB85B1910}" type="sibTrans" cxnId="{15EDA5A4-63AC-3F47-8553-01EEB9775380}">
      <dgm:prSet/>
      <dgm:spPr>
        <a:blipFill>
          <a:blip xmlns:r="http://schemas.openxmlformats.org/officeDocument/2006/relationships" r:embed="rId1"/>
          <a:srcRect/>
          <a:stretch>
            <a:fillRect t="-11000" b="-11000"/>
          </a:stretch>
        </a:blipFill>
      </dgm:spPr>
      <dgm:t>
        <a:bodyPr/>
        <a:lstStyle/>
        <a:p>
          <a:endParaRPr lang="fr-FR"/>
        </a:p>
      </dgm:t>
    </dgm:pt>
    <dgm:pt modelId="{61A4EB0D-4094-934F-814C-980B47D9E46C}">
      <dgm:prSet phldrT="[Texte]" custT="1"/>
      <dgm:spPr/>
      <dgm:t>
        <a:bodyPr/>
        <a:lstStyle/>
        <a:p>
          <a:r>
            <a:rPr lang="fr-FR" sz="1400" b="1" dirty="0"/>
            <a:t>Lumières : savoirs et valeurs</a:t>
          </a:r>
        </a:p>
      </dgm:t>
    </dgm:pt>
    <dgm:pt modelId="{C394780D-3BF1-6944-AB4D-836BF0BAB9AD}" type="parTrans" cxnId="{A1FED1D9-F8E8-A944-B66D-EBAF2EC8E1C6}">
      <dgm:prSet/>
      <dgm:spPr/>
      <dgm:t>
        <a:bodyPr/>
        <a:lstStyle/>
        <a:p>
          <a:endParaRPr lang="fr-FR"/>
        </a:p>
      </dgm:t>
    </dgm:pt>
    <dgm:pt modelId="{619940AF-B599-F341-9454-A5FA0B12F575}" type="sibTrans" cxnId="{A1FED1D9-F8E8-A944-B66D-EBAF2EC8E1C6}">
      <dgm:prSet/>
      <dgm:spPr>
        <a:blipFill>
          <a:blip xmlns:r="http://schemas.openxmlformats.org/officeDocument/2006/relationships" r:embed="rId2"/>
          <a:srcRect/>
          <a:stretch>
            <a:fillRect t="-12000" b="-12000"/>
          </a:stretch>
        </a:blipFill>
      </dgm:spPr>
      <dgm:t>
        <a:bodyPr/>
        <a:lstStyle/>
        <a:p>
          <a:endParaRPr lang="fr-FR"/>
        </a:p>
      </dgm:t>
    </dgm:pt>
    <dgm:pt modelId="{E6C2D13B-E51D-2C47-B739-4F4D2585C755}">
      <dgm:prSet phldrT="[Texte]" custT="1"/>
      <dgm:spPr/>
      <dgm:t>
        <a:bodyPr/>
        <a:lstStyle/>
        <a:p>
          <a:r>
            <a:rPr lang="fr-FR" sz="1400" b="1" dirty="0"/>
            <a:t>Spinoza : éthique générale et sens</a:t>
          </a:r>
        </a:p>
      </dgm:t>
    </dgm:pt>
    <dgm:pt modelId="{DAA8790C-A794-FF46-816A-C74364DD3EF8}" type="parTrans" cxnId="{038E363B-2AFA-2044-AB13-CC49CCA0A9A4}">
      <dgm:prSet/>
      <dgm:spPr/>
      <dgm:t>
        <a:bodyPr/>
        <a:lstStyle/>
        <a:p>
          <a:endParaRPr lang="fr-FR"/>
        </a:p>
      </dgm:t>
    </dgm:pt>
    <dgm:pt modelId="{5D5ED764-E0B8-5C42-9096-C923F05D22B9}" type="sibTrans" cxnId="{038E363B-2AFA-2044-AB13-CC49CCA0A9A4}">
      <dgm:prSet/>
      <dgm:spPr>
        <a:blipFill>
          <a:blip xmlns:r="http://schemas.openxmlformats.org/officeDocument/2006/relationships" r:embed="rId3"/>
          <a:srcRect/>
          <a:stretch>
            <a:fillRect t="-8000" b="-8000"/>
          </a:stretch>
        </a:blipFill>
      </dgm:spPr>
      <dgm:t>
        <a:bodyPr/>
        <a:lstStyle/>
        <a:p>
          <a:endParaRPr lang="fr-FR"/>
        </a:p>
      </dgm:t>
    </dgm:pt>
    <dgm:pt modelId="{57D91AFE-C149-0C4D-88A2-75B1D8C6F840}">
      <dgm:prSet phldrT="[Texte]" custT="1"/>
      <dgm:spPr/>
      <dgm:t>
        <a:bodyPr/>
        <a:lstStyle/>
        <a:p>
          <a:r>
            <a:rPr lang="fr-FR" sz="1400" b="1" dirty="0"/>
            <a:t>Valeurs universelles : </a:t>
          </a:r>
          <a:r>
            <a:rPr lang="fr-FR" sz="1400" b="0" dirty="0"/>
            <a:t>Paolo Freire, Edgar Morin, Rio 1992…</a:t>
          </a:r>
        </a:p>
      </dgm:t>
    </dgm:pt>
    <dgm:pt modelId="{22582562-24FE-9F4B-A934-F5E52CFE3BFC}" type="parTrans" cxnId="{EFBC7EC6-3C39-014C-9B93-D3D030E47669}">
      <dgm:prSet/>
      <dgm:spPr/>
      <dgm:t>
        <a:bodyPr/>
        <a:lstStyle/>
        <a:p>
          <a:endParaRPr lang="fr-FR"/>
        </a:p>
      </dgm:t>
    </dgm:pt>
    <dgm:pt modelId="{BE02C3A3-56BA-8B44-AD28-20C5A2B62C62}" type="sibTrans" cxnId="{EFBC7EC6-3C39-014C-9B93-D3D030E47669}">
      <dgm:prSet/>
      <dgm:spPr>
        <a:blipFill>
          <a:blip xmlns:r="http://schemas.openxmlformats.org/officeDocument/2006/relationships" r:embed="rId4"/>
          <a:srcRect/>
          <a:stretch>
            <a:fillRect t="-19000" b="-19000"/>
          </a:stretch>
        </a:blipFill>
      </dgm:spPr>
      <dgm:t>
        <a:bodyPr/>
        <a:lstStyle/>
        <a:p>
          <a:endParaRPr lang="fr-FR"/>
        </a:p>
      </dgm:t>
    </dgm:pt>
    <dgm:pt modelId="{D1E9F868-1976-6A4D-92A7-8685D337D557}" type="pres">
      <dgm:prSet presAssocID="{8F43EA16-FF5A-0C4E-AA73-CDFF1CC6E096}" presName="Name0" presStyleCnt="0">
        <dgm:presLayoutVars>
          <dgm:chMax val="7"/>
          <dgm:chPref val="7"/>
          <dgm:dir/>
        </dgm:presLayoutVars>
      </dgm:prSet>
      <dgm:spPr/>
    </dgm:pt>
    <dgm:pt modelId="{FEB8DA80-DF4B-CC4A-B546-4F665A77DE58}" type="pres">
      <dgm:prSet presAssocID="{8F43EA16-FF5A-0C4E-AA73-CDFF1CC6E096}" presName="dot1" presStyleLbl="alignNode1" presStyleIdx="0" presStyleCnt="13"/>
      <dgm:spPr/>
    </dgm:pt>
    <dgm:pt modelId="{65A3BDA6-0C09-9846-8610-926E1A844D1A}" type="pres">
      <dgm:prSet presAssocID="{8F43EA16-FF5A-0C4E-AA73-CDFF1CC6E096}" presName="dot2" presStyleLbl="alignNode1" presStyleIdx="1" presStyleCnt="13"/>
      <dgm:spPr/>
    </dgm:pt>
    <dgm:pt modelId="{72178E3F-FD5E-AF43-A5CD-A5AA87B742C8}" type="pres">
      <dgm:prSet presAssocID="{8F43EA16-FF5A-0C4E-AA73-CDFF1CC6E096}" presName="dot3" presStyleLbl="alignNode1" presStyleIdx="2" presStyleCnt="13"/>
      <dgm:spPr/>
    </dgm:pt>
    <dgm:pt modelId="{5042A1A2-4980-F242-A8DE-CE1C8FA0ADC1}" type="pres">
      <dgm:prSet presAssocID="{8F43EA16-FF5A-0C4E-AA73-CDFF1CC6E096}" presName="dot4" presStyleLbl="alignNode1" presStyleIdx="3" presStyleCnt="13"/>
      <dgm:spPr/>
    </dgm:pt>
    <dgm:pt modelId="{EEEC2B39-243D-2F4A-BF99-3D37008D6593}" type="pres">
      <dgm:prSet presAssocID="{8F43EA16-FF5A-0C4E-AA73-CDFF1CC6E096}" presName="dot5" presStyleLbl="alignNode1" presStyleIdx="4" presStyleCnt="13"/>
      <dgm:spPr/>
    </dgm:pt>
    <dgm:pt modelId="{44F32949-D9D4-8C48-B4F8-99C87973B4DA}" type="pres">
      <dgm:prSet presAssocID="{8F43EA16-FF5A-0C4E-AA73-CDFF1CC6E096}" presName="dot6" presStyleLbl="alignNode1" presStyleIdx="5" presStyleCnt="13"/>
      <dgm:spPr/>
    </dgm:pt>
    <dgm:pt modelId="{2C66D65B-64F3-D84D-8889-AA2F1AE10B40}" type="pres">
      <dgm:prSet presAssocID="{8F43EA16-FF5A-0C4E-AA73-CDFF1CC6E096}" presName="dotArrow1" presStyleLbl="alignNode1" presStyleIdx="6" presStyleCnt="13"/>
      <dgm:spPr/>
    </dgm:pt>
    <dgm:pt modelId="{30728AA5-F1AA-0B4A-8233-B752F778B487}" type="pres">
      <dgm:prSet presAssocID="{8F43EA16-FF5A-0C4E-AA73-CDFF1CC6E096}" presName="dotArrow2" presStyleLbl="alignNode1" presStyleIdx="7" presStyleCnt="13"/>
      <dgm:spPr/>
    </dgm:pt>
    <dgm:pt modelId="{59A96A6B-19BD-8D42-A8A4-27BCC287EC48}" type="pres">
      <dgm:prSet presAssocID="{8F43EA16-FF5A-0C4E-AA73-CDFF1CC6E096}" presName="dotArrow3" presStyleLbl="alignNode1" presStyleIdx="8" presStyleCnt="13"/>
      <dgm:spPr/>
    </dgm:pt>
    <dgm:pt modelId="{217D7CF7-E140-FB4B-9124-E0CAD04C7B9D}" type="pres">
      <dgm:prSet presAssocID="{8F43EA16-FF5A-0C4E-AA73-CDFF1CC6E096}" presName="dotArrow4" presStyleLbl="alignNode1" presStyleIdx="9" presStyleCnt="13"/>
      <dgm:spPr/>
    </dgm:pt>
    <dgm:pt modelId="{2988DFB6-33A6-3042-B4EE-0904C2C211D2}" type="pres">
      <dgm:prSet presAssocID="{8F43EA16-FF5A-0C4E-AA73-CDFF1CC6E096}" presName="dotArrow5" presStyleLbl="alignNode1" presStyleIdx="10" presStyleCnt="13"/>
      <dgm:spPr/>
    </dgm:pt>
    <dgm:pt modelId="{6B96BE5A-CB36-754E-9D89-783D7335400A}" type="pres">
      <dgm:prSet presAssocID="{8F43EA16-FF5A-0C4E-AA73-CDFF1CC6E096}" presName="dotArrow6" presStyleLbl="alignNode1" presStyleIdx="11" presStyleCnt="13"/>
      <dgm:spPr/>
    </dgm:pt>
    <dgm:pt modelId="{04DF60E7-6B58-3942-BE7A-C6754FC67E1B}" type="pres">
      <dgm:prSet presAssocID="{8F43EA16-FF5A-0C4E-AA73-CDFF1CC6E096}" presName="dotArrow7" presStyleLbl="alignNode1" presStyleIdx="12" presStyleCnt="13"/>
      <dgm:spPr/>
    </dgm:pt>
    <dgm:pt modelId="{C6151057-F978-FB46-8E69-A6C1788A5D7D}" type="pres">
      <dgm:prSet presAssocID="{DB7F242C-4046-0444-994F-097747FF9A1A}" presName="parTx1" presStyleLbl="node1" presStyleIdx="0" presStyleCnt="4"/>
      <dgm:spPr/>
    </dgm:pt>
    <dgm:pt modelId="{7DDCC422-8B25-E643-9285-151DE418D937}" type="pres">
      <dgm:prSet presAssocID="{0F11BA29-AE7E-C341-84E9-C25CB85B1910}" presName="picture1" presStyleCnt="0"/>
      <dgm:spPr/>
    </dgm:pt>
    <dgm:pt modelId="{8BCBAB12-FD9B-4840-9A0C-2BB9E3EF86BB}" type="pres">
      <dgm:prSet presAssocID="{0F11BA29-AE7E-C341-84E9-C25CB85B1910}" presName="imageRepeatNode" presStyleLbl="fgImgPlace1" presStyleIdx="0" presStyleCnt="4" custLinFactNeighborX="-9726" custLinFactNeighborY="4540"/>
      <dgm:spPr/>
    </dgm:pt>
    <dgm:pt modelId="{BCE1C859-7C83-6444-B74C-48FE7686DF80}" type="pres">
      <dgm:prSet presAssocID="{E6C2D13B-E51D-2C47-B739-4F4D2585C755}" presName="parTx2" presStyleLbl="node1" presStyleIdx="1" presStyleCnt="4"/>
      <dgm:spPr/>
    </dgm:pt>
    <dgm:pt modelId="{5A1795C0-9A69-8145-B8D1-39F6778A7F74}" type="pres">
      <dgm:prSet presAssocID="{5D5ED764-E0B8-5C42-9096-C923F05D22B9}" presName="picture2" presStyleCnt="0"/>
      <dgm:spPr/>
    </dgm:pt>
    <dgm:pt modelId="{BB01CED2-2097-B94E-89F5-96EE3F45B96D}" type="pres">
      <dgm:prSet presAssocID="{5D5ED764-E0B8-5C42-9096-C923F05D22B9}" presName="imageRepeatNode" presStyleLbl="fgImgPlace1" presStyleIdx="1" presStyleCnt="4"/>
      <dgm:spPr/>
    </dgm:pt>
    <dgm:pt modelId="{84A7B522-A31C-154E-A589-51ECE518CD3A}" type="pres">
      <dgm:prSet presAssocID="{61A4EB0D-4094-934F-814C-980B47D9E46C}" presName="parTx3" presStyleLbl="node1" presStyleIdx="2" presStyleCnt="4"/>
      <dgm:spPr/>
    </dgm:pt>
    <dgm:pt modelId="{429F78A7-D65F-C149-A284-4D4AB2CAAF48}" type="pres">
      <dgm:prSet presAssocID="{619940AF-B599-F341-9454-A5FA0B12F575}" presName="picture3" presStyleCnt="0"/>
      <dgm:spPr/>
    </dgm:pt>
    <dgm:pt modelId="{3EF293CF-32A9-DA4D-884D-CBC97C310433}" type="pres">
      <dgm:prSet presAssocID="{619940AF-B599-F341-9454-A5FA0B12F575}" presName="imageRepeatNode" presStyleLbl="fgImgPlace1" presStyleIdx="2" presStyleCnt="4"/>
      <dgm:spPr/>
    </dgm:pt>
    <dgm:pt modelId="{891E0888-F304-E34B-BD49-2D555F12673C}" type="pres">
      <dgm:prSet presAssocID="{57D91AFE-C149-0C4D-88A2-75B1D8C6F840}" presName="parTx4" presStyleLbl="node1" presStyleIdx="3" presStyleCnt="4"/>
      <dgm:spPr/>
    </dgm:pt>
    <dgm:pt modelId="{4BFE3CF3-AD0E-D44C-A223-C149FAB4A18E}" type="pres">
      <dgm:prSet presAssocID="{BE02C3A3-56BA-8B44-AD28-20C5A2B62C62}" presName="picture4" presStyleCnt="0"/>
      <dgm:spPr/>
    </dgm:pt>
    <dgm:pt modelId="{30462461-2B9D-E54F-A2D1-EBECA9194F5C}" type="pres">
      <dgm:prSet presAssocID="{BE02C3A3-56BA-8B44-AD28-20C5A2B62C62}" presName="imageRepeatNode" presStyleLbl="fgImgPlace1" presStyleIdx="3" presStyleCnt="4"/>
      <dgm:spPr/>
    </dgm:pt>
  </dgm:ptLst>
  <dgm:cxnLst>
    <dgm:cxn modelId="{038E363B-2AFA-2044-AB13-CC49CCA0A9A4}" srcId="{8F43EA16-FF5A-0C4E-AA73-CDFF1CC6E096}" destId="{E6C2D13B-E51D-2C47-B739-4F4D2585C755}" srcOrd="1" destOrd="0" parTransId="{DAA8790C-A794-FF46-816A-C74364DD3EF8}" sibTransId="{5D5ED764-E0B8-5C42-9096-C923F05D22B9}"/>
    <dgm:cxn modelId="{E3716362-0F42-D542-A059-85C05E5E923E}" type="presOf" srcId="{DB7F242C-4046-0444-994F-097747FF9A1A}" destId="{C6151057-F978-FB46-8E69-A6C1788A5D7D}" srcOrd="0" destOrd="0" presId="urn:microsoft.com/office/officeart/2008/layout/AscendingPictureAccentProcess"/>
    <dgm:cxn modelId="{DAABBD6E-9F2A-3243-B02C-4D0564BED331}" type="presOf" srcId="{E6C2D13B-E51D-2C47-B739-4F4D2585C755}" destId="{BCE1C859-7C83-6444-B74C-48FE7686DF80}" srcOrd="0" destOrd="0" presId="urn:microsoft.com/office/officeart/2008/layout/AscendingPictureAccentProcess"/>
    <dgm:cxn modelId="{579E547A-BF99-2045-9CC9-2E3BA782FA34}" type="presOf" srcId="{5D5ED764-E0B8-5C42-9096-C923F05D22B9}" destId="{BB01CED2-2097-B94E-89F5-96EE3F45B96D}" srcOrd="0" destOrd="0" presId="urn:microsoft.com/office/officeart/2008/layout/AscendingPictureAccentProcess"/>
    <dgm:cxn modelId="{B757D385-E5B0-7F40-BE26-70430C909983}" type="presOf" srcId="{8F43EA16-FF5A-0C4E-AA73-CDFF1CC6E096}" destId="{D1E9F868-1976-6A4D-92A7-8685D337D557}" srcOrd="0" destOrd="0" presId="urn:microsoft.com/office/officeart/2008/layout/AscendingPictureAccentProcess"/>
    <dgm:cxn modelId="{FC4248A4-1ED7-C145-A229-03EA8E3999E5}" type="presOf" srcId="{619940AF-B599-F341-9454-A5FA0B12F575}" destId="{3EF293CF-32A9-DA4D-884D-CBC97C310433}" srcOrd="0" destOrd="0" presId="urn:microsoft.com/office/officeart/2008/layout/AscendingPictureAccentProcess"/>
    <dgm:cxn modelId="{15EDA5A4-63AC-3F47-8553-01EEB9775380}" srcId="{8F43EA16-FF5A-0C4E-AA73-CDFF1CC6E096}" destId="{DB7F242C-4046-0444-994F-097747FF9A1A}" srcOrd="0" destOrd="0" parTransId="{050E456A-D94E-1149-B2F0-0DBB83780D2D}" sibTransId="{0F11BA29-AE7E-C341-84E9-C25CB85B1910}"/>
    <dgm:cxn modelId="{0F1E7DAB-ABAA-884C-8843-EE050CCBB3AD}" type="presOf" srcId="{57D91AFE-C149-0C4D-88A2-75B1D8C6F840}" destId="{891E0888-F304-E34B-BD49-2D555F12673C}" srcOrd="0" destOrd="0" presId="urn:microsoft.com/office/officeart/2008/layout/AscendingPictureAccentProcess"/>
    <dgm:cxn modelId="{E6C80BAD-EF5A-4346-B231-6E8196EB9CF1}" type="presOf" srcId="{0F11BA29-AE7E-C341-84E9-C25CB85B1910}" destId="{8BCBAB12-FD9B-4840-9A0C-2BB9E3EF86BB}" srcOrd="0" destOrd="0" presId="urn:microsoft.com/office/officeart/2008/layout/AscendingPictureAccentProcess"/>
    <dgm:cxn modelId="{EFBC7EC6-3C39-014C-9B93-D3D030E47669}" srcId="{8F43EA16-FF5A-0C4E-AA73-CDFF1CC6E096}" destId="{57D91AFE-C149-0C4D-88A2-75B1D8C6F840}" srcOrd="3" destOrd="0" parTransId="{22582562-24FE-9F4B-A934-F5E52CFE3BFC}" sibTransId="{BE02C3A3-56BA-8B44-AD28-20C5A2B62C62}"/>
    <dgm:cxn modelId="{A1FED1D9-F8E8-A944-B66D-EBAF2EC8E1C6}" srcId="{8F43EA16-FF5A-0C4E-AA73-CDFF1CC6E096}" destId="{61A4EB0D-4094-934F-814C-980B47D9E46C}" srcOrd="2" destOrd="0" parTransId="{C394780D-3BF1-6944-AB4D-836BF0BAB9AD}" sibTransId="{619940AF-B599-F341-9454-A5FA0B12F575}"/>
    <dgm:cxn modelId="{B4CF7BF5-7F98-034A-8270-48B3F0AF1B17}" type="presOf" srcId="{61A4EB0D-4094-934F-814C-980B47D9E46C}" destId="{84A7B522-A31C-154E-A589-51ECE518CD3A}" srcOrd="0" destOrd="0" presId="urn:microsoft.com/office/officeart/2008/layout/AscendingPictureAccentProcess"/>
    <dgm:cxn modelId="{711DE6FE-C116-B04C-8E0D-820B475FA0F7}" type="presOf" srcId="{BE02C3A3-56BA-8B44-AD28-20C5A2B62C62}" destId="{30462461-2B9D-E54F-A2D1-EBECA9194F5C}" srcOrd="0" destOrd="0" presId="urn:microsoft.com/office/officeart/2008/layout/AscendingPictureAccentProcess"/>
    <dgm:cxn modelId="{40ACDE72-867B-4E40-ADDF-1F549EF0B1CE}" type="presParOf" srcId="{D1E9F868-1976-6A4D-92A7-8685D337D557}" destId="{FEB8DA80-DF4B-CC4A-B546-4F665A77DE58}" srcOrd="0" destOrd="0" presId="urn:microsoft.com/office/officeart/2008/layout/AscendingPictureAccentProcess"/>
    <dgm:cxn modelId="{98C50460-BF0D-1244-AB61-AC54C77F21F9}" type="presParOf" srcId="{D1E9F868-1976-6A4D-92A7-8685D337D557}" destId="{65A3BDA6-0C09-9846-8610-926E1A844D1A}" srcOrd="1" destOrd="0" presId="urn:microsoft.com/office/officeart/2008/layout/AscendingPictureAccentProcess"/>
    <dgm:cxn modelId="{D48FF71E-3D28-3F44-B3F6-492D78BB877C}" type="presParOf" srcId="{D1E9F868-1976-6A4D-92A7-8685D337D557}" destId="{72178E3F-FD5E-AF43-A5CD-A5AA87B742C8}" srcOrd="2" destOrd="0" presId="urn:microsoft.com/office/officeart/2008/layout/AscendingPictureAccentProcess"/>
    <dgm:cxn modelId="{83ECD8FB-B271-BD47-9F3A-24FF598DB8CE}" type="presParOf" srcId="{D1E9F868-1976-6A4D-92A7-8685D337D557}" destId="{5042A1A2-4980-F242-A8DE-CE1C8FA0ADC1}" srcOrd="3" destOrd="0" presId="urn:microsoft.com/office/officeart/2008/layout/AscendingPictureAccentProcess"/>
    <dgm:cxn modelId="{3F4AE240-38D3-DE4E-BA6C-42B2109A90E1}" type="presParOf" srcId="{D1E9F868-1976-6A4D-92A7-8685D337D557}" destId="{EEEC2B39-243D-2F4A-BF99-3D37008D6593}" srcOrd="4" destOrd="0" presId="urn:microsoft.com/office/officeart/2008/layout/AscendingPictureAccentProcess"/>
    <dgm:cxn modelId="{E0B64A80-6F51-FC4C-AFE9-9975ABA0762D}" type="presParOf" srcId="{D1E9F868-1976-6A4D-92A7-8685D337D557}" destId="{44F32949-D9D4-8C48-B4F8-99C87973B4DA}" srcOrd="5" destOrd="0" presId="urn:microsoft.com/office/officeart/2008/layout/AscendingPictureAccentProcess"/>
    <dgm:cxn modelId="{177D9415-3600-C444-942E-702B7A74BC9C}" type="presParOf" srcId="{D1E9F868-1976-6A4D-92A7-8685D337D557}" destId="{2C66D65B-64F3-D84D-8889-AA2F1AE10B40}" srcOrd="6" destOrd="0" presId="urn:microsoft.com/office/officeart/2008/layout/AscendingPictureAccentProcess"/>
    <dgm:cxn modelId="{2FC00564-5EB1-234E-9D2E-35B32D7A06FD}" type="presParOf" srcId="{D1E9F868-1976-6A4D-92A7-8685D337D557}" destId="{30728AA5-F1AA-0B4A-8233-B752F778B487}" srcOrd="7" destOrd="0" presId="urn:microsoft.com/office/officeart/2008/layout/AscendingPictureAccentProcess"/>
    <dgm:cxn modelId="{27B45F46-DBD5-FC48-9B86-39E1DD734444}" type="presParOf" srcId="{D1E9F868-1976-6A4D-92A7-8685D337D557}" destId="{59A96A6B-19BD-8D42-A8A4-27BCC287EC48}" srcOrd="8" destOrd="0" presId="urn:microsoft.com/office/officeart/2008/layout/AscendingPictureAccentProcess"/>
    <dgm:cxn modelId="{1BEB1166-1B4D-354B-B665-507348C63399}" type="presParOf" srcId="{D1E9F868-1976-6A4D-92A7-8685D337D557}" destId="{217D7CF7-E140-FB4B-9124-E0CAD04C7B9D}" srcOrd="9" destOrd="0" presId="urn:microsoft.com/office/officeart/2008/layout/AscendingPictureAccentProcess"/>
    <dgm:cxn modelId="{C29D1B54-49DA-544F-A0B7-53AF73AFBFFD}" type="presParOf" srcId="{D1E9F868-1976-6A4D-92A7-8685D337D557}" destId="{2988DFB6-33A6-3042-B4EE-0904C2C211D2}" srcOrd="10" destOrd="0" presId="urn:microsoft.com/office/officeart/2008/layout/AscendingPictureAccentProcess"/>
    <dgm:cxn modelId="{1C1C8AF4-4624-B24F-8A30-1EBCD83C46CA}" type="presParOf" srcId="{D1E9F868-1976-6A4D-92A7-8685D337D557}" destId="{6B96BE5A-CB36-754E-9D89-783D7335400A}" srcOrd="11" destOrd="0" presId="urn:microsoft.com/office/officeart/2008/layout/AscendingPictureAccentProcess"/>
    <dgm:cxn modelId="{862CF9A1-8E33-5C43-9617-17CF292C4028}" type="presParOf" srcId="{D1E9F868-1976-6A4D-92A7-8685D337D557}" destId="{04DF60E7-6B58-3942-BE7A-C6754FC67E1B}" srcOrd="12" destOrd="0" presId="urn:microsoft.com/office/officeart/2008/layout/AscendingPictureAccentProcess"/>
    <dgm:cxn modelId="{0549550E-C7A3-FF46-BC06-45981DB9EBC5}" type="presParOf" srcId="{D1E9F868-1976-6A4D-92A7-8685D337D557}" destId="{C6151057-F978-FB46-8E69-A6C1788A5D7D}" srcOrd="13" destOrd="0" presId="urn:microsoft.com/office/officeart/2008/layout/AscendingPictureAccentProcess"/>
    <dgm:cxn modelId="{D9F55730-6779-154D-88FF-4031C5ADFE64}" type="presParOf" srcId="{D1E9F868-1976-6A4D-92A7-8685D337D557}" destId="{7DDCC422-8B25-E643-9285-151DE418D937}" srcOrd="14" destOrd="0" presId="urn:microsoft.com/office/officeart/2008/layout/AscendingPictureAccentProcess"/>
    <dgm:cxn modelId="{F876822A-6E92-8846-8798-0A84EAA121A7}" type="presParOf" srcId="{7DDCC422-8B25-E643-9285-151DE418D937}" destId="{8BCBAB12-FD9B-4840-9A0C-2BB9E3EF86BB}" srcOrd="0" destOrd="0" presId="urn:microsoft.com/office/officeart/2008/layout/AscendingPictureAccentProcess"/>
    <dgm:cxn modelId="{C78E6900-F5D9-E945-9EBB-A11C3E80C0A6}" type="presParOf" srcId="{D1E9F868-1976-6A4D-92A7-8685D337D557}" destId="{BCE1C859-7C83-6444-B74C-48FE7686DF80}" srcOrd="15" destOrd="0" presId="urn:microsoft.com/office/officeart/2008/layout/AscendingPictureAccentProcess"/>
    <dgm:cxn modelId="{0D5CACAC-EE9D-D549-9C76-60BD8BC4ACC0}" type="presParOf" srcId="{D1E9F868-1976-6A4D-92A7-8685D337D557}" destId="{5A1795C0-9A69-8145-B8D1-39F6778A7F74}" srcOrd="16" destOrd="0" presId="urn:microsoft.com/office/officeart/2008/layout/AscendingPictureAccentProcess"/>
    <dgm:cxn modelId="{D8599010-94D3-5F4E-95E0-66F6F9434124}" type="presParOf" srcId="{5A1795C0-9A69-8145-B8D1-39F6778A7F74}" destId="{BB01CED2-2097-B94E-89F5-96EE3F45B96D}" srcOrd="0" destOrd="0" presId="urn:microsoft.com/office/officeart/2008/layout/AscendingPictureAccentProcess"/>
    <dgm:cxn modelId="{05D47FE7-9077-134F-9EA3-F111B28E268A}" type="presParOf" srcId="{D1E9F868-1976-6A4D-92A7-8685D337D557}" destId="{84A7B522-A31C-154E-A589-51ECE518CD3A}" srcOrd="17" destOrd="0" presId="urn:microsoft.com/office/officeart/2008/layout/AscendingPictureAccentProcess"/>
    <dgm:cxn modelId="{5FF508B2-8AA8-B84B-954C-E102EA19B29E}" type="presParOf" srcId="{D1E9F868-1976-6A4D-92A7-8685D337D557}" destId="{429F78A7-D65F-C149-A284-4D4AB2CAAF48}" srcOrd="18" destOrd="0" presId="urn:microsoft.com/office/officeart/2008/layout/AscendingPictureAccentProcess"/>
    <dgm:cxn modelId="{23B1A9F1-9099-F848-9DF1-FDC8CA6FA3C2}" type="presParOf" srcId="{429F78A7-D65F-C149-A284-4D4AB2CAAF48}" destId="{3EF293CF-32A9-DA4D-884D-CBC97C310433}" srcOrd="0" destOrd="0" presId="urn:microsoft.com/office/officeart/2008/layout/AscendingPictureAccentProcess"/>
    <dgm:cxn modelId="{C8BDF8D5-7EAD-714B-B868-74DABC6DF62D}" type="presParOf" srcId="{D1E9F868-1976-6A4D-92A7-8685D337D557}" destId="{891E0888-F304-E34B-BD49-2D555F12673C}" srcOrd="19" destOrd="0" presId="urn:microsoft.com/office/officeart/2008/layout/AscendingPictureAccentProcess"/>
    <dgm:cxn modelId="{F28BFB6D-9022-EE4B-A9FC-B3F02491B98D}" type="presParOf" srcId="{D1E9F868-1976-6A4D-92A7-8685D337D557}" destId="{4BFE3CF3-AD0E-D44C-A223-C149FAB4A18E}" srcOrd="20" destOrd="0" presId="urn:microsoft.com/office/officeart/2008/layout/AscendingPictureAccentProcess"/>
    <dgm:cxn modelId="{34C811A9-8706-8544-814B-DD7C6D49BDE4}" type="presParOf" srcId="{4BFE3CF3-AD0E-D44C-A223-C149FAB4A18E}" destId="{30462461-2B9D-E54F-A2D1-EBECA9194F5C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C54E77-8AF8-2948-BA6B-C61B20BC0946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A19630A-54BB-684E-A896-B35EAEF9906F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1800" b="1"/>
            <a:t>Valeurs</a:t>
          </a:r>
        </a:p>
      </dgm:t>
    </dgm:pt>
    <dgm:pt modelId="{31006F43-7F3C-1C4D-BAA1-E771EE7992EF}" type="parTrans" cxnId="{972C922D-CE84-7644-9450-A4067C1D5A51}">
      <dgm:prSet/>
      <dgm:spPr/>
      <dgm:t>
        <a:bodyPr/>
        <a:lstStyle/>
        <a:p>
          <a:endParaRPr lang="fr-FR"/>
        </a:p>
      </dgm:t>
    </dgm:pt>
    <dgm:pt modelId="{E6B0BE5E-F3AE-7C40-9793-51C956A4F4A8}" type="sibTrans" cxnId="{972C922D-CE84-7644-9450-A4067C1D5A51}">
      <dgm:prSet/>
      <dgm:spPr/>
      <dgm:t>
        <a:bodyPr/>
        <a:lstStyle/>
        <a:p>
          <a:endParaRPr lang="fr-FR"/>
        </a:p>
      </dgm:t>
    </dgm:pt>
    <dgm:pt modelId="{A9047F7F-81AA-274C-BD9F-DC8BF038F2B2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1600" b="1"/>
            <a:t>Motivation</a:t>
          </a:r>
        </a:p>
        <a:p>
          <a:r>
            <a:rPr lang="fr-FR" sz="1600" b="1"/>
            <a:t>Attitude</a:t>
          </a:r>
        </a:p>
      </dgm:t>
    </dgm:pt>
    <dgm:pt modelId="{4C1FAC4D-A277-6A44-86DB-C67AA57743B3}" type="parTrans" cxnId="{B082166A-F460-974C-A8C7-53B4EB2A007C}">
      <dgm:prSet/>
      <dgm:spPr/>
      <dgm:t>
        <a:bodyPr/>
        <a:lstStyle/>
        <a:p>
          <a:endParaRPr lang="fr-FR"/>
        </a:p>
      </dgm:t>
    </dgm:pt>
    <dgm:pt modelId="{0998F8AE-640C-0049-8D6B-8C87C88824CA}" type="sibTrans" cxnId="{B082166A-F460-974C-A8C7-53B4EB2A007C}">
      <dgm:prSet/>
      <dgm:spPr/>
      <dgm:t>
        <a:bodyPr/>
        <a:lstStyle/>
        <a:p>
          <a:endParaRPr lang="fr-FR"/>
        </a:p>
      </dgm:t>
    </dgm:pt>
    <dgm:pt modelId="{A2B894F6-71AB-9544-8597-1DFBDAA4C943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1600" b="1" dirty="0"/>
            <a:t>Ontologie</a:t>
          </a:r>
        </a:p>
        <a:p>
          <a:r>
            <a:rPr lang="fr-FR" sz="1600" b="1" dirty="0"/>
            <a:t>Individu</a:t>
          </a:r>
        </a:p>
        <a:p>
          <a:r>
            <a:rPr lang="fr-FR" sz="1600" b="1" dirty="0"/>
            <a:t>Société</a:t>
          </a:r>
        </a:p>
      </dgm:t>
    </dgm:pt>
    <dgm:pt modelId="{6FE609D6-DA7D-4049-904B-ADF38D2B8E06}" type="parTrans" cxnId="{72510B42-41BE-A342-B5DC-CDB287AF203C}">
      <dgm:prSet/>
      <dgm:spPr/>
      <dgm:t>
        <a:bodyPr/>
        <a:lstStyle/>
        <a:p>
          <a:endParaRPr lang="fr-FR"/>
        </a:p>
      </dgm:t>
    </dgm:pt>
    <dgm:pt modelId="{4587F1CA-A160-CE47-BED6-186AC4E1958D}" type="sibTrans" cxnId="{72510B42-41BE-A342-B5DC-CDB287AF203C}">
      <dgm:prSet/>
      <dgm:spPr/>
      <dgm:t>
        <a:bodyPr/>
        <a:lstStyle/>
        <a:p>
          <a:endParaRPr lang="fr-FR"/>
        </a:p>
      </dgm:t>
    </dgm:pt>
    <dgm:pt modelId="{1BC88311-D12D-954A-B1D0-4A072230B34C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1600" b="1" dirty="0"/>
            <a:t>Schème</a:t>
          </a:r>
        </a:p>
        <a:p>
          <a:r>
            <a:rPr lang="fr-FR" sz="1600" b="1" dirty="0"/>
            <a:t>Complexité</a:t>
          </a:r>
        </a:p>
        <a:p>
          <a:r>
            <a:rPr lang="fr-FR" sz="1600" b="1" dirty="0"/>
            <a:t>Action</a:t>
          </a:r>
        </a:p>
        <a:p>
          <a:r>
            <a:rPr lang="fr-FR" sz="1600" b="1" dirty="0"/>
            <a:t>Projet</a:t>
          </a:r>
        </a:p>
      </dgm:t>
    </dgm:pt>
    <dgm:pt modelId="{B92E97EF-20FB-2541-AA24-1F73B62F1078}" type="parTrans" cxnId="{CA190AF1-DE52-FC4F-9948-0CE1215008F6}">
      <dgm:prSet/>
      <dgm:spPr/>
      <dgm:t>
        <a:bodyPr/>
        <a:lstStyle/>
        <a:p>
          <a:endParaRPr lang="fr-FR"/>
        </a:p>
      </dgm:t>
    </dgm:pt>
    <dgm:pt modelId="{9A92FA1F-60B2-A841-B9B0-E88398764034}" type="sibTrans" cxnId="{CA190AF1-DE52-FC4F-9948-0CE1215008F6}">
      <dgm:prSet/>
      <dgm:spPr/>
      <dgm:t>
        <a:bodyPr/>
        <a:lstStyle/>
        <a:p>
          <a:endParaRPr lang="fr-FR"/>
        </a:p>
      </dgm:t>
    </dgm:pt>
    <dgm:pt modelId="{08864699-75AB-FF45-A557-0BD0A879A0A1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1600" b="1" dirty="0"/>
            <a:t>Transitions</a:t>
          </a:r>
        </a:p>
        <a:p>
          <a:r>
            <a:rPr lang="fr-FR" sz="1600" b="1" dirty="0"/>
            <a:t>Changement</a:t>
          </a:r>
        </a:p>
      </dgm:t>
    </dgm:pt>
    <dgm:pt modelId="{0D518B07-FFC6-A845-8D3A-3F2E70AA288F}" type="parTrans" cxnId="{A0FAC3B1-28F6-A34E-93FD-9CF1071CF06A}">
      <dgm:prSet/>
      <dgm:spPr/>
      <dgm:t>
        <a:bodyPr/>
        <a:lstStyle/>
        <a:p>
          <a:endParaRPr lang="fr-FR"/>
        </a:p>
      </dgm:t>
    </dgm:pt>
    <dgm:pt modelId="{22DBF644-CC17-1A46-A836-28896074DF19}" type="sibTrans" cxnId="{A0FAC3B1-28F6-A34E-93FD-9CF1071CF06A}">
      <dgm:prSet/>
      <dgm:spPr/>
      <dgm:t>
        <a:bodyPr/>
        <a:lstStyle/>
        <a:p>
          <a:endParaRPr lang="fr-FR"/>
        </a:p>
      </dgm:t>
    </dgm:pt>
    <dgm:pt modelId="{2A1CC563-C09F-4148-A4F8-4C7CC0B21FC5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1600" b="1" dirty="0"/>
            <a:t>Choix</a:t>
          </a:r>
        </a:p>
        <a:p>
          <a:r>
            <a:rPr lang="fr-FR" sz="1600" b="1" dirty="0"/>
            <a:t>Repères</a:t>
          </a:r>
        </a:p>
        <a:p>
          <a:r>
            <a:rPr lang="fr-FR" sz="1600" b="1" dirty="0"/>
            <a:t>Sens</a:t>
          </a:r>
        </a:p>
      </dgm:t>
    </dgm:pt>
    <dgm:pt modelId="{FE9E8581-ECDD-A54B-B12D-BE2C21C7C412}" type="parTrans" cxnId="{6EFF499D-D1D6-F842-8F14-1BA21EC5369B}">
      <dgm:prSet/>
      <dgm:spPr/>
      <dgm:t>
        <a:bodyPr/>
        <a:lstStyle/>
        <a:p>
          <a:endParaRPr lang="fr-FR"/>
        </a:p>
      </dgm:t>
    </dgm:pt>
    <dgm:pt modelId="{2A21304C-2ADF-4640-A4FE-F02FA45AEEC9}" type="sibTrans" cxnId="{6EFF499D-D1D6-F842-8F14-1BA21EC5369B}">
      <dgm:prSet/>
      <dgm:spPr/>
      <dgm:t>
        <a:bodyPr/>
        <a:lstStyle/>
        <a:p>
          <a:endParaRPr lang="fr-FR"/>
        </a:p>
      </dgm:t>
    </dgm:pt>
    <dgm:pt modelId="{21DA7E9A-1BEE-F14D-9573-A934960E6C47}" type="pres">
      <dgm:prSet presAssocID="{5AC54E77-8AF8-2948-BA6B-C61B20BC094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C9329E2-31B7-8343-B7D6-51C98897B42E}" type="pres">
      <dgm:prSet presAssocID="{CA19630A-54BB-684E-A896-B35EAEF9906F}" presName="centerShape" presStyleLbl="node0" presStyleIdx="0" presStyleCnt="1" custScaleX="140968" custScaleY="140968" custLinFactNeighborX="1433" custLinFactNeighborY="2973"/>
      <dgm:spPr/>
    </dgm:pt>
    <dgm:pt modelId="{FF1FEA3B-A44E-7044-8090-E3355CEAB98F}" type="pres">
      <dgm:prSet presAssocID="{4C1FAC4D-A277-6A44-86DB-C67AA57743B3}" presName="parTrans" presStyleLbl="sibTrans2D1" presStyleIdx="0" presStyleCnt="5"/>
      <dgm:spPr/>
    </dgm:pt>
    <dgm:pt modelId="{9D89EAF3-04B3-6046-BAC8-BA7E7CB949B5}" type="pres">
      <dgm:prSet presAssocID="{4C1FAC4D-A277-6A44-86DB-C67AA57743B3}" presName="connectorText" presStyleLbl="sibTrans2D1" presStyleIdx="0" presStyleCnt="5"/>
      <dgm:spPr/>
    </dgm:pt>
    <dgm:pt modelId="{0B2B58E1-5E5B-DC4B-9093-49D7AC999D10}" type="pres">
      <dgm:prSet presAssocID="{A9047F7F-81AA-274C-BD9F-DC8BF038F2B2}" presName="node" presStyleLbl="node1" presStyleIdx="0" presStyleCnt="5" custScaleX="111250" custScaleY="107594" custRadScaleRad="100899" custRadScaleInc="-2587">
        <dgm:presLayoutVars>
          <dgm:bulletEnabled val="1"/>
        </dgm:presLayoutVars>
      </dgm:prSet>
      <dgm:spPr/>
    </dgm:pt>
    <dgm:pt modelId="{F477D8A2-35A9-224C-9F8A-4C52CC4505AB}" type="pres">
      <dgm:prSet presAssocID="{FE9E8581-ECDD-A54B-B12D-BE2C21C7C412}" presName="parTrans" presStyleLbl="sibTrans2D1" presStyleIdx="1" presStyleCnt="5"/>
      <dgm:spPr/>
    </dgm:pt>
    <dgm:pt modelId="{69F30017-10CD-0C4B-8C92-E1C836D875AC}" type="pres">
      <dgm:prSet presAssocID="{FE9E8581-ECDD-A54B-B12D-BE2C21C7C412}" presName="connectorText" presStyleLbl="sibTrans2D1" presStyleIdx="1" presStyleCnt="5"/>
      <dgm:spPr/>
    </dgm:pt>
    <dgm:pt modelId="{297F22EB-3DF8-B743-8362-04793FADDDE4}" type="pres">
      <dgm:prSet presAssocID="{2A1CC563-C09F-4148-A4F8-4C7CC0B21FC5}" presName="node" presStyleLbl="node1" presStyleIdx="1" presStyleCnt="5" custScaleX="118678" custScaleY="111623" custRadScaleRad="129437" custRadScaleInc="2424">
        <dgm:presLayoutVars>
          <dgm:bulletEnabled val="1"/>
        </dgm:presLayoutVars>
      </dgm:prSet>
      <dgm:spPr/>
    </dgm:pt>
    <dgm:pt modelId="{07E8C439-3A77-4E41-BBB9-44BD29C6416E}" type="pres">
      <dgm:prSet presAssocID="{6FE609D6-DA7D-4049-904B-ADF38D2B8E06}" presName="parTrans" presStyleLbl="sibTrans2D1" presStyleIdx="2" presStyleCnt="5"/>
      <dgm:spPr/>
    </dgm:pt>
    <dgm:pt modelId="{3B99EC50-690D-E748-9EB2-4ADB9D024C0A}" type="pres">
      <dgm:prSet presAssocID="{6FE609D6-DA7D-4049-904B-ADF38D2B8E06}" presName="connectorText" presStyleLbl="sibTrans2D1" presStyleIdx="2" presStyleCnt="5"/>
      <dgm:spPr/>
    </dgm:pt>
    <dgm:pt modelId="{B238F80B-E9AE-2546-B5ED-5DAE08C60AE3}" type="pres">
      <dgm:prSet presAssocID="{A2B894F6-71AB-9544-8597-1DFBDAA4C943}" presName="node" presStyleLbl="node1" presStyleIdx="2" presStyleCnt="5" custScaleX="128110" custScaleY="128744" custRadScaleRad="117094" custRadScaleInc="-49665">
        <dgm:presLayoutVars>
          <dgm:bulletEnabled val="1"/>
        </dgm:presLayoutVars>
      </dgm:prSet>
      <dgm:spPr/>
    </dgm:pt>
    <dgm:pt modelId="{A7D888E0-14C7-7D42-85B4-DAE9B76BB802}" type="pres">
      <dgm:prSet presAssocID="{B92E97EF-20FB-2541-AA24-1F73B62F1078}" presName="parTrans" presStyleLbl="sibTrans2D1" presStyleIdx="3" presStyleCnt="5"/>
      <dgm:spPr/>
    </dgm:pt>
    <dgm:pt modelId="{2A612C92-3669-DA4F-95AC-CF200E948CC5}" type="pres">
      <dgm:prSet presAssocID="{B92E97EF-20FB-2541-AA24-1F73B62F1078}" presName="connectorText" presStyleLbl="sibTrans2D1" presStyleIdx="3" presStyleCnt="5"/>
      <dgm:spPr/>
    </dgm:pt>
    <dgm:pt modelId="{AD417662-D8EA-9243-9113-D760026F15A2}" type="pres">
      <dgm:prSet presAssocID="{1BC88311-D12D-954A-B1D0-4A072230B34C}" presName="node" presStyleLbl="node1" presStyleIdx="3" presStyleCnt="5" custScaleX="122258" custScaleY="114408" custRadScaleRad="128400" custRadScaleInc="32814">
        <dgm:presLayoutVars>
          <dgm:bulletEnabled val="1"/>
        </dgm:presLayoutVars>
      </dgm:prSet>
      <dgm:spPr/>
    </dgm:pt>
    <dgm:pt modelId="{34E1F3E2-08DA-3545-B68E-B7D86DF95C5F}" type="pres">
      <dgm:prSet presAssocID="{0D518B07-FFC6-A845-8D3A-3F2E70AA288F}" presName="parTrans" presStyleLbl="sibTrans2D1" presStyleIdx="4" presStyleCnt="5"/>
      <dgm:spPr/>
    </dgm:pt>
    <dgm:pt modelId="{75ACAD8B-E5CD-0948-96CA-072D9B1C5F9A}" type="pres">
      <dgm:prSet presAssocID="{0D518B07-FFC6-A845-8D3A-3F2E70AA288F}" presName="connectorText" presStyleLbl="sibTrans2D1" presStyleIdx="4" presStyleCnt="5"/>
      <dgm:spPr/>
    </dgm:pt>
    <dgm:pt modelId="{D5DA6BD4-AF34-6647-98C0-37A34B045575}" type="pres">
      <dgm:prSet presAssocID="{08864699-75AB-FF45-A557-0BD0A879A0A1}" presName="node" presStyleLbl="node1" presStyleIdx="4" presStyleCnt="5" custScaleX="127870" custScaleY="123014" custRadScaleRad="117776" custRadScaleInc="16743">
        <dgm:presLayoutVars>
          <dgm:bulletEnabled val="1"/>
        </dgm:presLayoutVars>
      </dgm:prSet>
      <dgm:spPr/>
    </dgm:pt>
  </dgm:ptLst>
  <dgm:cxnLst>
    <dgm:cxn modelId="{EE934604-CE45-4E40-AE0D-1F6AC8586C7E}" type="presOf" srcId="{6FE609D6-DA7D-4049-904B-ADF38D2B8E06}" destId="{3B99EC50-690D-E748-9EB2-4ADB9D024C0A}" srcOrd="1" destOrd="0" presId="urn:microsoft.com/office/officeart/2005/8/layout/radial5"/>
    <dgm:cxn modelId="{AFF4E010-A95E-204E-B484-FBFEDABBB288}" type="presOf" srcId="{B92E97EF-20FB-2541-AA24-1F73B62F1078}" destId="{A7D888E0-14C7-7D42-85B4-DAE9B76BB802}" srcOrd="0" destOrd="0" presId="urn:microsoft.com/office/officeart/2005/8/layout/radial5"/>
    <dgm:cxn modelId="{4A9AAD12-3782-DE4F-BEA0-AB774E7EA174}" type="presOf" srcId="{B92E97EF-20FB-2541-AA24-1F73B62F1078}" destId="{2A612C92-3669-DA4F-95AC-CF200E948CC5}" srcOrd="1" destOrd="0" presId="urn:microsoft.com/office/officeart/2005/8/layout/radial5"/>
    <dgm:cxn modelId="{972C922D-CE84-7644-9450-A4067C1D5A51}" srcId="{5AC54E77-8AF8-2948-BA6B-C61B20BC0946}" destId="{CA19630A-54BB-684E-A896-B35EAEF9906F}" srcOrd="0" destOrd="0" parTransId="{31006F43-7F3C-1C4D-BAA1-E771EE7992EF}" sibTransId="{E6B0BE5E-F3AE-7C40-9793-51C956A4F4A8}"/>
    <dgm:cxn modelId="{72510B42-41BE-A342-B5DC-CDB287AF203C}" srcId="{CA19630A-54BB-684E-A896-B35EAEF9906F}" destId="{A2B894F6-71AB-9544-8597-1DFBDAA4C943}" srcOrd="2" destOrd="0" parTransId="{6FE609D6-DA7D-4049-904B-ADF38D2B8E06}" sibTransId="{4587F1CA-A160-CE47-BED6-186AC4E1958D}"/>
    <dgm:cxn modelId="{AA31C44D-49ED-994F-B520-298DBB3F5965}" type="presOf" srcId="{5AC54E77-8AF8-2948-BA6B-C61B20BC0946}" destId="{21DA7E9A-1BEE-F14D-9573-A934960E6C47}" srcOrd="0" destOrd="0" presId="urn:microsoft.com/office/officeart/2005/8/layout/radial5"/>
    <dgm:cxn modelId="{281D2154-46EC-784E-BE37-828961ADECB5}" type="presOf" srcId="{1BC88311-D12D-954A-B1D0-4A072230B34C}" destId="{AD417662-D8EA-9243-9113-D760026F15A2}" srcOrd="0" destOrd="0" presId="urn:microsoft.com/office/officeart/2005/8/layout/radial5"/>
    <dgm:cxn modelId="{51B8A75B-2A09-DC4C-8007-667EE06E34EE}" type="presOf" srcId="{A9047F7F-81AA-274C-BD9F-DC8BF038F2B2}" destId="{0B2B58E1-5E5B-DC4B-9093-49D7AC999D10}" srcOrd="0" destOrd="0" presId="urn:microsoft.com/office/officeart/2005/8/layout/radial5"/>
    <dgm:cxn modelId="{B082166A-F460-974C-A8C7-53B4EB2A007C}" srcId="{CA19630A-54BB-684E-A896-B35EAEF9906F}" destId="{A9047F7F-81AA-274C-BD9F-DC8BF038F2B2}" srcOrd="0" destOrd="0" parTransId="{4C1FAC4D-A277-6A44-86DB-C67AA57743B3}" sibTransId="{0998F8AE-640C-0049-8D6B-8C87C88824CA}"/>
    <dgm:cxn modelId="{CEE6DA6A-AEA2-0A49-911E-C20B955C599C}" type="presOf" srcId="{FE9E8581-ECDD-A54B-B12D-BE2C21C7C412}" destId="{69F30017-10CD-0C4B-8C92-E1C836D875AC}" srcOrd="1" destOrd="0" presId="urn:microsoft.com/office/officeart/2005/8/layout/radial5"/>
    <dgm:cxn modelId="{08800B75-F4CE-B642-881A-BC7835C1B60E}" type="presOf" srcId="{FE9E8581-ECDD-A54B-B12D-BE2C21C7C412}" destId="{F477D8A2-35A9-224C-9F8A-4C52CC4505AB}" srcOrd="0" destOrd="0" presId="urn:microsoft.com/office/officeart/2005/8/layout/radial5"/>
    <dgm:cxn modelId="{35D5697B-1D0B-F74C-8361-087A266FD901}" type="presOf" srcId="{A2B894F6-71AB-9544-8597-1DFBDAA4C943}" destId="{B238F80B-E9AE-2546-B5ED-5DAE08C60AE3}" srcOrd="0" destOrd="0" presId="urn:microsoft.com/office/officeart/2005/8/layout/radial5"/>
    <dgm:cxn modelId="{DC878C7F-2216-BD45-BBB6-9A88F544A461}" type="presOf" srcId="{08864699-75AB-FF45-A557-0BD0A879A0A1}" destId="{D5DA6BD4-AF34-6647-98C0-37A34B045575}" srcOrd="0" destOrd="0" presId="urn:microsoft.com/office/officeart/2005/8/layout/radial5"/>
    <dgm:cxn modelId="{A1F79691-8712-CA49-9188-32BDE893CF0E}" type="presOf" srcId="{4C1FAC4D-A277-6A44-86DB-C67AA57743B3}" destId="{9D89EAF3-04B3-6046-BAC8-BA7E7CB949B5}" srcOrd="1" destOrd="0" presId="urn:microsoft.com/office/officeart/2005/8/layout/radial5"/>
    <dgm:cxn modelId="{6EFF499D-D1D6-F842-8F14-1BA21EC5369B}" srcId="{CA19630A-54BB-684E-A896-B35EAEF9906F}" destId="{2A1CC563-C09F-4148-A4F8-4C7CC0B21FC5}" srcOrd="1" destOrd="0" parTransId="{FE9E8581-ECDD-A54B-B12D-BE2C21C7C412}" sibTransId="{2A21304C-2ADF-4640-A4FE-F02FA45AEEC9}"/>
    <dgm:cxn modelId="{E0474E9D-842D-4C41-856D-9569396D9809}" type="presOf" srcId="{4C1FAC4D-A277-6A44-86DB-C67AA57743B3}" destId="{FF1FEA3B-A44E-7044-8090-E3355CEAB98F}" srcOrd="0" destOrd="0" presId="urn:microsoft.com/office/officeart/2005/8/layout/radial5"/>
    <dgm:cxn modelId="{969EAEAD-D940-D34E-9D1B-8BD1818E876B}" type="presOf" srcId="{2A1CC563-C09F-4148-A4F8-4C7CC0B21FC5}" destId="{297F22EB-3DF8-B743-8362-04793FADDDE4}" srcOrd="0" destOrd="0" presId="urn:microsoft.com/office/officeart/2005/8/layout/radial5"/>
    <dgm:cxn modelId="{A0FAC3B1-28F6-A34E-93FD-9CF1071CF06A}" srcId="{CA19630A-54BB-684E-A896-B35EAEF9906F}" destId="{08864699-75AB-FF45-A557-0BD0A879A0A1}" srcOrd="4" destOrd="0" parTransId="{0D518B07-FFC6-A845-8D3A-3F2E70AA288F}" sibTransId="{22DBF644-CC17-1A46-A836-28896074DF19}"/>
    <dgm:cxn modelId="{CEA4E9C0-3C97-6743-B38E-6BFE59FA968A}" type="presOf" srcId="{0D518B07-FFC6-A845-8D3A-3F2E70AA288F}" destId="{75ACAD8B-E5CD-0948-96CA-072D9B1C5F9A}" srcOrd="1" destOrd="0" presId="urn:microsoft.com/office/officeart/2005/8/layout/radial5"/>
    <dgm:cxn modelId="{3EA0FAC6-4B25-F14D-9E2D-3B94BD59A604}" type="presOf" srcId="{6FE609D6-DA7D-4049-904B-ADF38D2B8E06}" destId="{07E8C439-3A77-4E41-BBB9-44BD29C6416E}" srcOrd="0" destOrd="0" presId="urn:microsoft.com/office/officeart/2005/8/layout/radial5"/>
    <dgm:cxn modelId="{1E9FDEC7-219C-2444-AD7B-80C4F4E7C76F}" type="presOf" srcId="{CA19630A-54BB-684E-A896-B35EAEF9906F}" destId="{3C9329E2-31B7-8343-B7D6-51C98897B42E}" srcOrd="0" destOrd="0" presId="urn:microsoft.com/office/officeart/2005/8/layout/radial5"/>
    <dgm:cxn modelId="{008679E0-D945-0D40-9E1C-B2BD953DCC11}" type="presOf" srcId="{0D518B07-FFC6-A845-8D3A-3F2E70AA288F}" destId="{34E1F3E2-08DA-3545-B68E-B7D86DF95C5F}" srcOrd="0" destOrd="0" presId="urn:microsoft.com/office/officeart/2005/8/layout/radial5"/>
    <dgm:cxn modelId="{CA190AF1-DE52-FC4F-9948-0CE1215008F6}" srcId="{CA19630A-54BB-684E-A896-B35EAEF9906F}" destId="{1BC88311-D12D-954A-B1D0-4A072230B34C}" srcOrd="3" destOrd="0" parTransId="{B92E97EF-20FB-2541-AA24-1F73B62F1078}" sibTransId="{9A92FA1F-60B2-A841-B9B0-E88398764034}"/>
    <dgm:cxn modelId="{B71188AB-5B47-A94C-8AFF-3345AA7A5F32}" type="presParOf" srcId="{21DA7E9A-1BEE-F14D-9573-A934960E6C47}" destId="{3C9329E2-31B7-8343-B7D6-51C98897B42E}" srcOrd="0" destOrd="0" presId="urn:microsoft.com/office/officeart/2005/8/layout/radial5"/>
    <dgm:cxn modelId="{0A782EED-D5BE-5348-9738-07231352B897}" type="presParOf" srcId="{21DA7E9A-1BEE-F14D-9573-A934960E6C47}" destId="{FF1FEA3B-A44E-7044-8090-E3355CEAB98F}" srcOrd="1" destOrd="0" presId="urn:microsoft.com/office/officeart/2005/8/layout/radial5"/>
    <dgm:cxn modelId="{792E606E-B25F-1D42-A498-49D92AF6BB46}" type="presParOf" srcId="{FF1FEA3B-A44E-7044-8090-E3355CEAB98F}" destId="{9D89EAF3-04B3-6046-BAC8-BA7E7CB949B5}" srcOrd="0" destOrd="0" presId="urn:microsoft.com/office/officeart/2005/8/layout/radial5"/>
    <dgm:cxn modelId="{5B88E644-FB16-364C-90A9-E7B4F0443966}" type="presParOf" srcId="{21DA7E9A-1BEE-F14D-9573-A934960E6C47}" destId="{0B2B58E1-5E5B-DC4B-9093-49D7AC999D10}" srcOrd="2" destOrd="0" presId="urn:microsoft.com/office/officeart/2005/8/layout/radial5"/>
    <dgm:cxn modelId="{84E261BE-0DCA-1641-8ECF-1F4A03E999F1}" type="presParOf" srcId="{21DA7E9A-1BEE-F14D-9573-A934960E6C47}" destId="{F477D8A2-35A9-224C-9F8A-4C52CC4505AB}" srcOrd="3" destOrd="0" presId="urn:microsoft.com/office/officeart/2005/8/layout/radial5"/>
    <dgm:cxn modelId="{123F5F94-EFDA-7F48-B464-06C9EECD4D58}" type="presParOf" srcId="{F477D8A2-35A9-224C-9F8A-4C52CC4505AB}" destId="{69F30017-10CD-0C4B-8C92-E1C836D875AC}" srcOrd="0" destOrd="0" presId="urn:microsoft.com/office/officeart/2005/8/layout/radial5"/>
    <dgm:cxn modelId="{ED0D9544-0331-034E-B692-9F3B0448DB05}" type="presParOf" srcId="{21DA7E9A-1BEE-F14D-9573-A934960E6C47}" destId="{297F22EB-3DF8-B743-8362-04793FADDDE4}" srcOrd="4" destOrd="0" presId="urn:microsoft.com/office/officeart/2005/8/layout/radial5"/>
    <dgm:cxn modelId="{F2D49CCB-6599-5D4B-9481-03C7B5690AAC}" type="presParOf" srcId="{21DA7E9A-1BEE-F14D-9573-A934960E6C47}" destId="{07E8C439-3A77-4E41-BBB9-44BD29C6416E}" srcOrd="5" destOrd="0" presId="urn:microsoft.com/office/officeart/2005/8/layout/radial5"/>
    <dgm:cxn modelId="{48D9D380-6675-464B-A6D3-07C183194AD8}" type="presParOf" srcId="{07E8C439-3A77-4E41-BBB9-44BD29C6416E}" destId="{3B99EC50-690D-E748-9EB2-4ADB9D024C0A}" srcOrd="0" destOrd="0" presId="urn:microsoft.com/office/officeart/2005/8/layout/radial5"/>
    <dgm:cxn modelId="{5EC74E3E-A365-C44E-969D-94FC4EEC9580}" type="presParOf" srcId="{21DA7E9A-1BEE-F14D-9573-A934960E6C47}" destId="{B238F80B-E9AE-2546-B5ED-5DAE08C60AE3}" srcOrd="6" destOrd="0" presId="urn:microsoft.com/office/officeart/2005/8/layout/radial5"/>
    <dgm:cxn modelId="{36DFE87A-D82C-7F40-BD22-881DFAF4FF58}" type="presParOf" srcId="{21DA7E9A-1BEE-F14D-9573-A934960E6C47}" destId="{A7D888E0-14C7-7D42-85B4-DAE9B76BB802}" srcOrd="7" destOrd="0" presId="urn:microsoft.com/office/officeart/2005/8/layout/radial5"/>
    <dgm:cxn modelId="{E6D8116D-13B5-9841-8EC0-ABA972C398B6}" type="presParOf" srcId="{A7D888E0-14C7-7D42-85B4-DAE9B76BB802}" destId="{2A612C92-3669-DA4F-95AC-CF200E948CC5}" srcOrd="0" destOrd="0" presId="urn:microsoft.com/office/officeart/2005/8/layout/radial5"/>
    <dgm:cxn modelId="{2B020266-C05C-BB4D-9541-F7AAAAC5B4D2}" type="presParOf" srcId="{21DA7E9A-1BEE-F14D-9573-A934960E6C47}" destId="{AD417662-D8EA-9243-9113-D760026F15A2}" srcOrd="8" destOrd="0" presId="urn:microsoft.com/office/officeart/2005/8/layout/radial5"/>
    <dgm:cxn modelId="{B8397F99-B2CC-D14C-9844-BD45C2F58B63}" type="presParOf" srcId="{21DA7E9A-1BEE-F14D-9573-A934960E6C47}" destId="{34E1F3E2-08DA-3545-B68E-B7D86DF95C5F}" srcOrd="9" destOrd="0" presId="urn:microsoft.com/office/officeart/2005/8/layout/radial5"/>
    <dgm:cxn modelId="{0DC590BE-5E51-1B4F-9670-D837B4BA1A48}" type="presParOf" srcId="{34E1F3E2-08DA-3545-B68E-B7D86DF95C5F}" destId="{75ACAD8B-E5CD-0948-96CA-072D9B1C5F9A}" srcOrd="0" destOrd="0" presId="urn:microsoft.com/office/officeart/2005/8/layout/radial5"/>
    <dgm:cxn modelId="{D9AA7492-1675-D34F-A778-25068C022E8D}" type="presParOf" srcId="{21DA7E9A-1BEE-F14D-9573-A934960E6C47}" destId="{D5DA6BD4-AF34-6647-98C0-37A34B045575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43B9E9-CB49-3E44-877E-E1C3CD3A52DF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0DCCA60-F4E4-E141-A993-1872ED52F2D7}">
      <dgm:prSet phldrT="[Texte]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fr-FR" dirty="0"/>
            <a:t>Développer un esprit critique et créatif, se conscientiser</a:t>
          </a:r>
        </a:p>
      </dgm:t>
    </dgm:pt>
    <dgm:pt modelId="{94FAD36D-940E-CB44-98A3-4BDB95A1D3F5}" type="parTrans" cxnId="{60E736D8-3D8D-7A40-B4B1-73AEB52B274E}">
      <dgm:prSet/>
      <dgm:spPr/>
      <dgm:t>
        <a:bodyPr/>
        <a:lstStyle/>
        <a:p>
          <a:pPr algn="just"/>
          <a:endParaRPr lang="fr-FR"/>
        </a:p>
      </dgm:t>
    </dgm:pt>
    <dgm:pt modelId="{FD799B66-07D0-4542-A68B-A886D38968B1}" type="sibTrans" cxnId="{60E736D8-3D8D-7A40-B4B1-73AEB52B274E}">
      <dgm:prSet/>
      <dgm:spPr>
        <a:ln w="19050" cmpd="sng">
          <a:solidFill>
            <a:srgbClr val="7F7F7F"/>
          </a:solidFill>
          <a:headEnd type="triangle"/>
          <a:tailEnd type="triangle"/>
        </a:ln>
      </dgm:spPr>
      <dgm:t>
        <a:bodyPr/>
        <a:lstStyle/>
        <a:p>
          <a:pPr algn="just"/>
          <a:endParaRPr lang="fr-FR"/>
        </a:p>
      </dgm:t>
    </dgm:pt>
    <dgm:pt modelId="{9D7021D4-4CEE-224B-83CF-B66A1A68487F}">
      <dgm:prSet phldrT="[Texte]"/>
      <dgm:spPr>
        <a:solidFill>
          <a:srgbClr val="7F7F7F"/>
        </a:solidFill>
      </dgm:spPr>
      <dgm:t>
        <a:bodyPr/>
        <a:lstStyle/>
        <a:p>
          <a:pPr algn="ctr"/>
          <a:r>
            <a:rPr lang="fr-FR" dirty="0"/>
            <a:t>Coopérer, dialoguer et être bienveillant</a:t>
          </a:r>
        </a:p>
      </dgm:t>
    </dgm:pt>
    <dgm:pt modelId="{26590DCF-32A6-744F-A60B-395086882DD8}" type="parTrans" cxnId="{4863A46B-3F56-464F-AC72-610C6DB00E61}">
      <dgm:prSet/>
      <dgm:spPr/>
      <dgm:t>
        <a:bodyPr/>
        <a:lstStyle/>
        <a:p>
          <a:pPr algn="just"/>
          <a:endParaRPr lang="fr-FR"/>
        </a:p>
      </dgm:t>
    </dgm:pt>
    <dgm:pt modelId="{403BBA3A-FA06-8449-9792-62E630C4D55A}" type="sibTrans" cxnId="{4863A46B-3F56-464F-AC72-610C6DB00E61}">
      <dgm:prSet/>
      <dgm:spPr>
        <a:ln w="19050" cmpd="sng">
          <a:solidFill>
            <a:srgbClr val="7F7F7F"/>
          </a:solidFill>
          <a:headEnd type="triangle"/>
          <a:tailEnd type="triangle"/>
        </a:ln>
      </dgm:spPr>
      <dgm:t>
        <a:bodyPr/>
        <a:lstStyle/>
        <a:p>
          <a:pPr algn="just"/>
          <a:endParaRPr lang="fr-FR"/>
        </a:p>
      </dgm:t>
    </dgm:pt>
    <dgm:pt modelId="{CCF52A01-B8DB-9147-A4C5-7CF50DF41105}">
      <dgm:prSet phldrT="[Texte]"/>
      <dgm:spPr>
        <a:solidFill>
          <a:srgbClr val="7F7F7F"/>
        </a:solidFill>
      </dgm:spPr>
      <dgm:t>
        <a:bodyPr/>
        <a:lstStyle/>
        <a:p>
          <a:pPr algn="ctr"/>
          <a:r>
            <a:rPr lang="fr-FR" dirty="0"/>
            <a:t>Agir sur  son territoire</a:t>
          </a:r>
        </a:p>
      </dgm:t>
    </dgm:pt>
    <dgm:pt modelId="{F9B6050F-CBC2-A34E-8659-2331B812BB79}" type="parTrans" cxnId="{88F528E2-E20B-E04B-965B-3E44F0BDD050}">
      <dgm:prSet/>
      <dgm:spPr/>
      <dgm:t>
        <a:bodyPr/>
        <a:lstStyle/>
        <a:p>
          <a:pPr algn="just"/>
          <a:endParaRPr lang="fr-FR"/>
        </a:p>
      </dgm:t>
    </dgm:pt>
    <dgm:pt modelId="{42F53BF2-23F5-DC4F-920C-D5807AEE0948}" type="sibTrans" cxnId="{88F528E2-E20B-E04B-965B-3E44F0BDD050}">
      <dgm:prSet/>
      <dgm:spPr>
        <a:ln w="19050" cmpd="sng">
          <a:solidFill>
            <a:srgbClr val="7F7F7F"/>
          </a:solidFill>
          <a:headEnd type="triangle"/>
          <a:tailEnd type="triangle"/>
        </a:ln>
      </dgm:spPr>
      <dgm:t>
        <a:bodyPr/>
        <a:lstStyle/>
        <a:p>
          <a:pPr algn="just"/>
          <a:endParaRPr lang="fr-FR"/>
        </a:p>
      </dgm:t>
    </dgm:pt>
    <dgm:pt modelId="{2F35EB30-AB35-8F43-8ECF-B459D624F36E}">
      <dgm:prSet phldrT="[Texte]"/>
      <dgm:spPr>
        <a:solidFill>
          <a:srgbClr val="7F7F7F"/>
        </a:solidFill>
        <a:ln>
          <a:noFill/>
        </a:ln>
      </dgm:spPr>
      <dgm:t>
        <a:bodyPr/>
        <a:lstStyle/>
        <a:p>
          <a:pPr algn="just"/>
          <a:r>
            <a:rPr lang="fr-FR" dirty="0"/>
            <a:t>S’autonomiser, développer la sobriété</a:t>
          </a:r>
        </a:p>
      </dgm:t>
    </dgm:pt>
    <dgm:pt modelId="{C58E8601-6FD4-504A-A8EB-DA130A7228CA}" type="parTrans" cxnId="{52A85C12-AAC7-BB48-A509-8EBE655FEEAB}">
      <dgm:prSet/>
      <dgm:spPr/>
      <dgm:t>
        <a:bodyPr/>
        <a:lstStyle/>
        <a:p>
          <a:pPr algn="just"/>
          <a:endParaRPr lang="fr-FR"/>
        </a:p>
      </dgm:t>
    </dgm:pt>
    <dgm:pt modelId="{AF1A5171-D8FB-5049-9407-171E8EDA0484}" type="sibTrans" cxnId="{52A85C12-AAC7-BB48-A509-8EBE655FEEAB}">
      <dgm:prSet/>
      <dgm:spPr>
        <a:ln w="19050" cmpd="sng">
          <a:solidFill>
            <a:srgbClr val="7F7F7F"/>
          </a:solidFill>
          <a:headEnd type="triangle"/>
          <a:tailEnd type="triangle"/>
        </a:ln>
      </dgm:spPr>
      <dgm:t>
        <a:bodyPr/>
        <a:lstStyle/>
        <a:p>
          <a:pPr algn="just"/>
          <a:endParaRPr lang="fr-FR"/>
        </a:p>
      </dgm:t>
    </dgm:pt>
    <dgm:pt modelId="{F6C8C115-EDE3-074C-9437-FA21E4150567}">
      <dgm:prSet phldrT="[Texte]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fr-FR" dirty="0"/>
            <a:t>S’engager, se responsabiliser, respecter</a:t>
          </a:r>
        </a:p>
      </dgm:t>
    </dgm:pt>
    <dgm:pt modelId="{F6B38AB6-CAF5-3944-A25C-C0F428CF8DBC}" type="parTrans" cxnId="{589AE478-5D70-1941-A4F8-2B934CB8A2E6}">
      <dgm:prSet/>
      <dgm:spPr/>
      <dgm:t>
        <a:bodyPr/>
        <a:lstStyle/>
        <a:p>
          <a:pPr algn="just"/>
          <a:endParaRPr lang="fr-FR"/>
        </a:p>
      </dgm:t>
    </dgm:pt>
    <dgm:pt modelId="{250F2183-BCC1-A443-89C2-08782623CD4C}" type="sibTrans" cxnId="{589AE478-5D70-1941-A4F8-2B934CB8A2E6}">
      <dgm:prSet/>
      <dgm:spPr>
        <a:ln w="19050" cmpd="sng">
          <a:solidFill>
            <a:srgbClr val="7F7F7F"/>
          </a:solidFill>
          <a:headEnd type="triangle"/>
          <a:tailEnd type="triangle"/>
        </a:ln>
      </dgm:spPr>
      <dgm:t>
        <a:bodyPr/>
        <a:lstStyle/>
        <a:p>
          <a:pPr algn="just"/>
          <a:endParaRPr lang="fr-FR"/>
        </a:p>
      </dgm:t>
    </dgm:pt>
    <dgm:pt modelId="{45A0535E-D572-B341-A28D-AFBA395C6FCB}" type="pres">
      <dgm:prSet presAssocID="{2043B9E9-CB49-3E44-877E-E1C3CD3A52DF}" presName="cycle" presStyleCnt="0">
        <dgm:presLayoutVars>
          <dgm:dir/>
          <dgm:resizeHandles val="exact"/>
        </dgm:presLayoutVars>
      </dgm:prSet>
      <dgm:spPr/>
    </dgm:pt>
    <dgm:pt modelId="{79BF72A3-CB06-F045-9F9D-D0A53A34F3AA}" type="pres">
      <dgm:prSet presAssocID="{60DCCA60-F4E4-E141-A993-1872ED52F2D7}" presName="node" presStyleLbl="node1" presStyleIdx="0" presStyleCnt="5" custScaleX="136338" custScaleY="100160">
        <dgm:presLayoutVars>
          <dgm:bulletEnabled val="1"/>
        </dgm:presLayoutVars>
      </dgm:prSet>
      <dgm:spPr/>
    </dgm:pt>
    <dgm:pt modelId="{B0523611-A77A-D04B-8ED2-BAB1357372AF}" type="pres">
      <dgm:prSet presAssocID="{60DCCA60-F4E4-E141-A993-1872ED52F2D7}" presName="spNode" presStyleCnt="0"/>
      <dgm:spPr/>
    </dgm:pt>
    <dgm:pt modelId="{215011AD-2AF8-7441-A10C-1767E13F33D4}" type="pres">
      <dgm:prSet presAssocID="{FD799B66-07D0-4542-A68B-A886D38968B1}" presName="sibTrans" presStyleLbl="sibTrans1D1" presStyleIdx="0" presStyleCnt="5"/>
      <dgm:spPr/>
    </dgm:pt>
    <dgm:pt modelId="{7BC5EA4C-0729-784B-A0E3-2B1489472B38}" type="pres">
      <dgm:prSet presAssocID="{9D7021D4-4CEE-224B-83CF-B66A1A68487F}" presName="node" presStyleLbl="node1" presStyleIdx="1" presStyleCnt="5" custScaleX="130310" custScaleY="89064">
        <dgm:presLayoutVars>
          <dgm:bulletEnabled val="1"/>
        </dgm:presLayoutVars>
      </dgm:prSet>
      <dgm:spPr/>
    </dgm:pt>
    <dgm:pt modelId="{43A146DF-6FA3-9B41-B3AF-D21CC17F7EA5}" type="pres">
      <dgm:prSet presAssocID="{9D7021D4-4CEE-224B-83CF-B66A1A68487F}" presName="spNode" presStyleCnt="0"/>
      <dgm:spPr/>
    </dgm:pt>
    <dgm:pt modelId="{C7C741AF-F5A4-984A-B0D5-C4DE35CF6B4C}" type="pres">
      <dgm:prSet presAssocID="{403BBA3A-FA06-8449-9792-62E630C4D55A}" presName="sibTrans" presStyleLbl="sibTrans1D1" presStyleIdx="1" presStyleCnt="5"/>
      <dgm:spPr/>
    </dgm:pt>
    <dgm:pt modelId="{4215298B-EE0D-3547-A7DD-D7BB3C126FB9}" type="pres">
      <dgm:prSet presAssocID="{CCF52A01-B8DB-9147-A4C5-7CF50DF41105}" presName="node" presStyleLbl="node1" presStyleIdx="2" presStyleCnt="5" custRadScaleRad="103629" custRadScaleInc="-17439">
        <dgm:presLayoutVars>
          <dgm:bulletEnabled val="1"/>
        </dgm:presLayoutVars>
      </dgm:prSet>
      <dgm:spPr/>
    </dgm:pt>
    <dgm:pt modelId="{E092D043-6DB2-7E4D-ABBD-E46F01BE9BD2}" type="pres">
      <dgm:prSet presAssocID="{CCF52A01-B8DB-9147-A4C5-7CF50DF41105}" presName="spNode" presStyleCnt="0"/>
      <dgm:spPr/>
    </dgm:pt>
    <dgm:pt modelId="{B374B8FF-856C-AD40-8959-3D85F9E104F2}" type="pres">
      <dgm:prSet presAssocID="{42F53BF2-23F5-DC4F-920C-D5807AEE0948}" presName="sibTrans" presStyleLbl="sibTrans1D1" presStyleIdx="2" presStyleCnt="5"/>
      <dgm:spPr/>
    </dgm:pt>
    <dgm:pt modelId="{637F50BC-FAA2-D540-B818-1301E8E3A02E}" type="pres">
      <dgm:prSet presAssocID="{2F35EB30-AB35-8F43-8ECF-B459D624F36E}" presName="node" presStyleLbl="node1" presStyleIdx="3" presStyleCnt="5" custRadScaleRad="106123" custRadScaleInc="37236">
        <dgm:presLayoutVars>
          <dgm:bulletEnabled val="1"/>
        </dgm:presLayoutVars>
      </dgm:prSet>
      <dgm:spPr/>
    </dgm:pt>
    <dgm:pt modelId="{F94690B4-656B-7041-B700-771AD6570FDF}" type="pres">
      <dgm:prSet presAssocID="{2F35EB30-AB35-8F43-8ECF-B459D624F36E}" presName="spNode" presStyleCnt="0"/>
      <dgm:spPr/>
    </dgm:pt>
    <dgm:pt modelId="{781671A1-81A7-E449-B716-18587001EAB0}" type="pres">
      <dgm:prSet presAssocID="{AF1A5171-D8FB-5049-9407-171E8EDA0484}" presName="sibTrans" presStyleLbl="sibTrans1D1" presStyleIdx="3" presStyleCnt="5"/>
      <dgm:spPr/>
    </dgm:pt>
    <dgm:pt modelId="{DB1C8001-2B03-724A-A0C8-E06ECC264B77}" type="pres">
      <dgm:prSet presAssocID="{F6C8C115-EDE3-074C-9437-FA21E4150567}" presName="node" presStyleLbl="node1" presStyleIdx="4" presStyleCnt="5" custScaleX="145952" custScaleY="109522">
        <dgm:presLayoutVars>
          <dgm:bulletEnabled val="1"/>
        </dgm:presLayoutVars>
      </dgm:prSet>
      <dgm:spPr/>
    </dgm:pt>
    <dgm:pt modelId="{CE22BB34-4D7F-E440-98B7-1A1EDBD01A01}" type="pres">
      <dgm:prSet presAssocID="{F6C8C115-EDE3-074C-9437-FA21E4150567}" presName="spNode" presStyleCnt="0"/>
      <dgm:spPr/>
    </dgm:pt>
    <dgm:pt modelId="{3CDA62D9-DF39-3B49-8D93-D7D4BB30B681}" type="pres">
      <dgm:prSet presAssocID="{250F2183-BCC1-A443-89C2-08782623CD4C}" presName="sibTrans" presStyleLbl="sibTrans1D1" presStyleIdx="4" presStyleCnt="5"/>
      <dgm:spPr/>
    </dgm:pt>
  </dgm:ptLst>
  <dgm:cxnLst>
    <dgm:cxn modelId="{F06BA10C-0FE2-2D45-9C71-222253E7770C}" type="presOf" srcId="{CCF52A01-B8DB-9147-A4C5-7CF50DF41105}" destId="{4215298B-EE0D-3547-A7DD-D7BB3C126FB9}" srcOrd="0" destOrd="0" presId="urn:microsoft.com/office/officeart/2005/8/layout/cycle6"/>
    <dgm:cxn modelId="{52A85C12-AAC7-BB48-A509-8EBE655FEEAB}" srcId="{2043B9E9-CB49-3E44-877E-E1C3CD3A52DF}" destId="{2F35EB30-AB35-8F43-8ECF-B459D624F36E}" srcOrd="3" destOrd="0" parTransId="{C58E8601-6FD4-504A-A8EB-DA130A7228CA}" sibTransId="{AF1A5171-D8FB-5049-9407-171E8EDA0484}"/>
    <dgm:cxn modelId="{9CEA744E-84D6-7B4F-8905-9D793082DFD1}" type="presOf" srcId="{AF1A5171-D8FB-5049-9407-171E8EDA0484}" destId="{781671A1-81A7-E449-B716-18587001EAB0}" srcOrd="0" destOrd="0" presId="urn:microsoft.com/office/officeart/2005/8/layout/cycle6"/>
    <dgm:cxn modelId="{3D7A0E5B-88F2-7E4C-B47E-564FB2286CFF}" type="presOf" srcId="{250F2183-BCC1-A443-89C2-08782623CD4C}" destId="{3CDA62D9-DF39-3B49-8D93-D7D4BB30B681}" srcOrd="0" destOrd="0" presId="urn:microsoft.com/office/officeart/2005/8/layout/cycle6"/>
    <dgm:cxn modelId="{4863A46B-3F56-464F-AC72-610C6DB00E61}" srcId="{2043B9E9-CB49-3E44-877E-E1C3CD3A52DF}" destId="{9D7021D4-4CEE-224B-83CF-B66A1A68487F}" srcOrd="1" destOrd="0" parTransId="{26590DCF-32A6-744F-A60B-395086882DD8}" sibTransId="{403BBA3A-FA06-8449-9792-62E630C4D55A}"/>
    <dgm:cxn modelId="{37F8156F-047D-FA4F-820E-DE5158FFD033}" type="presOf" srcId="{60DCCA60-F4E4-E141-A993-1872ED52F2D7}" destId="{79BF72A3-CB06-F045-9F9D-D0A53A34F3AA}" srcOrd="0" destOrd="0" presId="urn:microsoft.com/office/officeart/2005/8/layout/cycle6"/>
    <dgm:cxn modelId="{589AE478-5D70-1941-A4F8-2B934CB8A2E6}" srcId="{2043B9E9-CB49-3E44-877E-E1C3CD3A52DF}" destId="{F6C8C115-EDE3-074C-9437-FA21E4150567}" srcOrd="4" destOrd="0" parTransId="{F6B38AB6-CAF5-3944-A25C-C0F428CF8DBC}" sibTransId="{250F2183-BCC1-A443-89C2-08782623CD4C}"/>
    <dgm:cxn modelId="{C0A3C77D-A205-6B4D-A134-435531828A7A}" type="presOf" srcId="{9D7021D4-4CEE-224B-83CF-B66A1A68487F}" destId="{7BC5EA4C-0729-784B-A0E3-2B1489472B38}" srcOrd="0" destOrd="0" presId="urn:microsoft.com/office/officeart/2005/8/layout/cycle6"/>
    <dgm:cxn modelId="{84B67293-FEA3-924E-B08F-B76B60BF5692}" type="presOf" srcId="{FD799B66-07D0-4542-A68B-A886D38968B1}" destId="{215011AD-2AF8-7441-A10C-1767E13F33D4}" srcOrd="0" destOrd="0" presId="urn:microsoft.com/office/officeart/2005/8/layout/cycle6"/>
    <dgm:cxn modelId="{6C44C9A2-00E9-414A-A770-40D989B7A3B6}" type="presOf" srcId="{2043B9E9-CB49-3E44-877E-E1C3CD3A52DF}" destId="{45A0535E-D572-B341-A28D-AFBA395C6FCB}" srcOrd="0" destOrd="0" presId="urn:microsoft.com/office/officeart/2005/8/layout/cycle6"/>
    <dgm:cxn modelId="{25544BAC-8285-CF4B-A9E5-8A4C09EF00CD}" type="presOf" srcId="{42F53BF2-23F5-DC4F-920C-D5807AEE0948}" destId="{B374B8FF-856C-AD40-8959-3D85F9E104F2}" srcOrd="0" destOrd="0" presId="urn:microsoft.com/office/officeart/2005/8/layout/cycle6"/>
    <dgm:cxn modelId="{FC37CDD0-E0C6-1442-B476-5504F0DBD581}" type="presOf" srcId="{403BBA3A-FA06-8449-9792-62E630C4D55A}" destId="{C7C741AF-F5A4-984A-B0D5-C4DE35CF6B4C}" srcOrd="0" destOrd="0" presId="urn:microsoft.com/office/officeart/2005/8/layout/cycle6"/>
    <dgm:cxn modelId="{60E736D8-3D8D-7A40-B4B1-73AEB52B274E}" srcId="{2043B9E9-CB49-3E44-877E-E1C3CD3A52DF}" destId="{60DCCA60-F4E4-E141-A993-1872ED52F2D7}" srcOrd="0" destOrd="0" parTransId="{94FAD36D-940E-CB44-98A3-4BDB95A1D3F5}" sibTransId="{FD799B66-07D0-4542-A68B-A886D38968B1}"/>
    <dgm:cxn modelId="{88F528E2-E20B-E04B-965B-3E44F0BDD050}" srcId="{2043B9E9-CB49-3E44-877E-E1C3CD3A52DF}" destId="{CCF52A01-B8DB-9147-A4C5-7CF50DF41105}" srcOrd="2" destOrd="0" parTransId="{F9B6050F-CBC2-A34E-8659-2331B812BB79}" sibTransId="{42F53BF2-23F5-DC4F-920C-D5807AEE0948}"/>
    <dgm:cxn modelId="{3CB857E7-E584-CF45-AAA2-7854A1AD8D64}" type="presOf" srcId="{F6C8C115-EDE3-074C-9437-FA21E4150567}" destId="{DB1C8001-2B03-724A-A0C8-E06ECC264B77}" srcOrd="0" destOrd="0" presId="urn:microsoft.com/office/officeart/2005/8/layout/cycle6"/>
    <dgm:cxn modelId="{C5DA16F9-3263-5E4A-9541-CD5DBDD1A425}" type="presOf" srcId="{2F35EB30-AB35-8F43-8ECF-B459D624F36E}" destId="{637F50BC-FAA2-D540-B818-1301E8E3A02E}" srcOrd="0" destOrd="0" presId="urn:microsoft.com/office/officeart/2005/8/layout/cycle6"/>
    <dgm:cxn modelId="{4A6D17CA-570C-AC41-B165-3B1C89248187}" type="presParOf" srcId="{45A0535E-D572-B341-A28D-AFBA395C6FCB}" destId="{79BF72A3-CB06-F045-9F9D-D0A53A34F3AA}" srcOrd="0" destOrd="0" presId="urn:microsoft.com/office/officeart/2005/8/layout/cycle6"/>
    <dgm:cxn modelId="{858B8F22-11F4-BF41-8833-5BD33D215683}" type="presParOf" srcId="{45A0535E-D572-B341-A28D-AFBA395C6FCB}" destId="{B0523611-A77A-D04B-8ED2-BAB1357372AF}" srcOrd="1" destOrd="0" presId="urn:microsoft.com/office/officeart/2005/8/layout/cycle6"/>
    <dgm:cxn modelId="{6C5935BE-8A32-6542-9C16-2A30E9349452}" type="presParOf" srcId="{45A0535E-D572-B341-A28D-AFBA395C6FCB}" destId="{215011AD-2AF8-7441-A10C-1767E13F33D4}" srcOrd="2" destOrd="0" presId="urn:microsoft.com/office/officeart/2005/8/layout/cycle6"/>
    <dgm:cxn modelId="{3F0C6124-5A23-F945-B61E-E0E2A48DDCBE}" type="presParOf" srcId="{45A0535E-D572-B341-A28D-AFBA395C6FCB}" destId="{7BC5EA4C-0729-784B-A0E3-2B1489472B38}" srcOrd="3" destOrd="0" presId="urn:microsoft.com/office/officeart/2005/8/layout/cycle6"/>
    <dgm:cxn modelId="{DD1CCF2C-CA9A-5C40-83C4-ADF3202091F7}" type="presParOf" srcId="{45A0535E-D572-B341-A28D-AFBA395C6FCB}" destId="{43A146DF-6FA3-9B41-B3AF-D21CC17F7EA5}" srcOrd="4" destOrd="0" presId="urn:microsoft.com/office/officeart/2005/8/layout/cycle6"/>
    <dgm:cxn modelId="{09FD80AF-1FE1-784F-9E82-905622D97500}" type="presParOf" srcId="{45A0535E-D572-B341-A28D-AFBA395C6FCB}" destId="{C7C741AF-F5A4-984A-B0D5-C4DE35CF6B4C}" srcOrd="5" destOrd="0" presId="urn:microsoft.com/office/officeart/2005/8/layout/cycle6"/>
    <dgm:cxn modelId="{E92AF384-D84B-3240-A439-3A6F2C7B3605}" type="presParOf" srcId="{45A0535E-D572-B341-A28D-AFBA395C6FCB}" destId="{4215298B-EE0D-3547-A7DD-D7BB3C126FB9}" srcOrd="6" destOrd="0" presId="urn:microsoft.com/office/officeart/2005/8/layout/cycle6"/>
    <dgm:cxn modelId="{3F18C429-8C04-7D43-ADCD-8658340F220C}" type="presParOf" srcId="{45A0535E-D572-B341-A28D-AFBA395C6FCB}" destId="{E092D043-6DB2-7E4D-ABBD-E46F01BE9BD2}" srcOrd="7" destOrd="0" presId="urn:microsoft.com/office/officeart/2005/8/layout/cycle6"/>
    <dgm:cxn modelId="{97DB14B8-942C-B34F-ABEB-47D1A1086A6C}" type="presParOf" srcId="{45A0535E-D572-B341-A28D-AFBA395C6FCB}" destId="{B374B8FF-856C-AD40-8959-3D85F9E104F2}" srcOrd="8" destOrd="0" presId="urn:microsoft.com/office/officeart/2005/8/layout/cycle6"/>
    <dgm:cxn modelId="{03584800-7ED8-CB42-96D1-9AEDE6DB723F}" type="presParOf" srcId="{45A0535E-D572-B341-A28D-AFBA395C6FCB}" destId="{637F50BC-FAA2-D540-B818-1301E8E3A02E}" srcOrd="9" destOrd="0" presId="urn:microsoft.com/office/officeart/2005/8/layout/cycle6"/>
    <dgm:cxn modelId="{34F05EF5-69F7-6A42-8358-2A4603A8BDD2}" type="presParOf" srcId="{45A0535E-D572-B341-A28D-AFBA395C6FCB}" destId="{F94690B4-656B-7041-B700-771AD6570FDF}" srcOrd="10" destOrd="0" presId="urn:microsoft.com/office/officeart/2005/8/layout/cycle6"/>
    <dgm:cxn modelId="{A78B8B9D-14FD-D848-BED7-C1C47F29570C}" type="presParOf" srcId="{45A0535E-D572-B341-A28D-AFBA395C6FCB}" destId="{781671A1-81A7-E449-B716-18587001EAB0}" srcOrd="11" destOrd="0" presId="urn:microsoft.com/office/officeart/2005/8/layout/cycle6"/>
    <dgm:cxn modelId="{A2927A9E-FD18-1D4E-B191-C4F4E63408B6}" type="presParOf" srcId="{45A0535E-D572-B341-A28D-AFBA395C6FCB}" destId="{DB1C8001-2B03-724A-A0C8-E06ECC264B77}" srcOrd="12" destOrd="0" presId="urn:microsoft.com/office/officeart/2005/8/layout/cycle6"/>
    <dgm:cxn modelId="{1833736B-3063-0840-9342-359C14B7EA7D}" type="presParOf" srcId="{45A0535E-D572-B341-A28D-AFBA395C6FCB}" destId="{CE22BB34-4D7F-E440-98B7-1A1EDBD01A01}" srcOrd="13" destOrd="0" presId="urn:microsoft.com/office/officeart/2005/8/layout/cycle6"/>
    <dgm:cxn modelId="{DCC6387F-EA1A-0142-8E4E-02B99329B1E1}" type="presParOf" srcId="{45A0535E-D572-B341-A28D-AFBA395C6FCB}" destId="{3CDA62D9-DF39-3B49-8D93-D7D4BB30B681}" srcOrd="14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877F1-5E2A-AD48-9F8A-AAB1F82A9E2D}">
      <dsp:nvSpPr>
        <dsp:cNvPr id="0" name=""/>
        <dsp:cNvSpPr/>
      </dsp:nvSpPr>
      <dsp:spPr>
        <a:xfrm>
          <a:off x="1501107" y="0"/>
          <a:ext cx="5054071" cy="5054071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Homme- vie</a:t>
          </a:r>
        </a:p>
      </dsp:txBody>
      <dsp:txXfrm>
        <a:off x="3080504" y="252703"/>
        <a:ext cx="1895276" cy="505407"/>
      </dsp:txXfrm>
    </dsp:sp>
    <dsp:sp modelId="{F312208C-DE9E-7D4B-8C0F-F62D5C372EA3}">
      <dsp:nvSpPr>
        <dsp:cNvPr id="0" name=""/>
        <dsp:cNvSpPr/>
      </dsp:nvSpPr>
      <dsp:spPr>
        <a:xfrm>
          <a:off x="1880162" y="758110"/>
          <a:ext cx="4295960" cy="4295960"/>
        </a:xfrm>
        <a:prstGeom prst="ellipse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Homme-terre</a:t>
          </a:r>
        </a:p>
      </dsp:txBody>
      <dsp:txXfrm>
        <a:off x="3101826" y="1005128"/>
        <a:ext cx="1852632" cy="494035"/>
      </dsp:txXfrm>
    </dsp:sp>
    <dsp:sp modelId="{AA9B03CC-3841-5142-910D-E19B4ADB2953}">
      <dsp:nvSpPr>
        <dsp:cNvPr id="0" name=""/>
        <dsp:cNvSpPr/>
      </dsp:nvSpPr>
      <dsp:spPr>
        <a:xfrm>
          <a:off x="2310021" y="1516221"/>
          <a:ext cx="3537849" cy="3537849"/>
        </a:xfrm>
        <a:prstGeom prst="ellipse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Homme-culture</a:t>
          </a:r>
        </a:p>
      </dsp:txBody>
      <dsp:txXfrm>
        <a:off x="3163527" y="1760332"/>
        <a:ext cx="1830837" cy="488223"/>
      </dsp:txXfrm>
    </dsp:sp>
    <dsp:sp modelId="{DF655703-4A69-6F4C-A60C-738762C7D6A3}">
      <dsp:nvSpPr>
        <dsp:cNvPr id="0" name=""/>
        <dsp:cNvSpPr/>
      </dsp:nvSpPr>
      <dsp:spPr>
        <a:xfrm>
          <a:off x="2638273" y="2274331"/>
          <a:ext cx="2779739" cy="2779739"/>
        </a:xfrm>
        <a:prstGeom prst="ellipse">
          <a:avLst/>
        </a:prstGeom>
        <a:solidFill>
          <a:srgbClr val="FF773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Homme-technique</a:t>
          </a:r>
        </a:p>
      </dsp:txBody>
      <dsp:txXfrm>
        <a:off x="3277613" y="2524508"/>
        <a:ext cx="1501059" cy="500353"/>
      </dsp:txXfrm>
    </dsp:sp>
    <dsp:sp modelId="{B6906E78-6003-5044-835F-D2F5E06CAEB1}">
      <dsp:nvSpPr>
        <dsp:cNvPr id="0" name=""/>
        <dsp:cNvSpPr/>
      </dsp:nvSpPr>
      <dsp:spPr>
        <a:xfrm>
          <a:off x="3017328" y="3032442"/>
          <a:ext cx="2021628" cy="2021628"/>
        </a:xfrm>
        <a:prstGeom prst="ellipse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Homme-aliment</a:t>
          </a:r>
        </a:p>
      </dsp:txBody>
      <dsp:txXfrm>
        <a:off x="3313389" y="3537849"/>
        <a:ext cx="1429507" cy="10108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87C05-7A12-154E-9DA1-C1B5A753B845}">
      <dsp:nvSpPr>
        <dsp:cNvPr id="0" name=""/>
        <dsp:cNvSpPr/>
      </dsp:nvSpPr>
      <dsp:spPr>
        <a:xfrm>
          <a:off x="0" y="2151857"/>
          <a:ext cx="2617957" cy="1047183"/>
        </a:xfrm>
        <a:prstGeom prst="chevron">
          <a:avLst/>
        </a:prstGeom>
        <a:solidFill>
          <a:srgbClr val="008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Systèmes agricoles</a:t>
          </a:r>
        </a:p>
      </dsp:txBody>
      <dsp:txXfrm>
        <a:off x="523592" y="2151857"/>
        <a:ext cx="1570774" cy="1047183"/>
      </dsp:txXfrm>
    </dsp:sp>
    <dsp:sp modelId="{99434484-ADF6-594F-8153-F31A59E509F7}">
      <dsp:nvSpPr>
        <dsp:cNvPr id="0" name=""/>
        <dsp:cNvSpPr/>
      </dsp:nvSpPr>
      <dsp:spPr>
        <a:xfrm>
          <a:off x="2219896" y="2151857"/>
          <a:ext cx="2617957" cy="1047183"/>
        </a:xfrm>
        <a:prstGeom prst="chevron">
          <a:avLst/>
        </a:prstGeom>
        <a:solidFill>
          <a:srgbClr val="8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Transformation</a:t>
          </a:r>
        </a:p>
      </dsp:txBody>
      <dsp:txXfrm>
        <a:off x="2743488" y="2151857"/>
        <a:ext cx="1570774" cy="1047183"/>
      </dsp:txXfrm>
    </dsp:sp>
    <dsp:sp modelId="{D5E32903-4915-9E4E-B433-C15AED03B7EE}">
      <dsp:nvSpPr>
        <dsp:cNvPr id="0" name=""/>
        <dsp:cNvSpPr/>
      </dsp:nvSpPr>
      <dsp:spPr>
        <a:xfrm>
          <a:off x="4439788" y="2151857"/>
          <a:ext cx="2617957" cy="1047183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Distribution</a:t>
          </a:r>
        </a:p>
      </dsp:txBody>
      <dsp:txXfrm>
        <a:off x="4963380" y="2151857"/>
        <a:ext cx="1570774" cy="1047183"/>
      </dsp:txXfrm>
    </dsp:sp>
    <dsp:sp modelId="{848DF326-0E1F-7447-A53C-738663964C46}">
      <dsp:nvSpPr>
        <dsp:cNvPr id="0" name=""/>
        <dsp:cNvSpPr/>
      </dsp:nvSpPr>
      <dsp:spPr>
        <a:xfrm>
          <a:off x="6659686" y="2151857"/>
          <a:ext cx="2617957" cy="1047183"/>
        </a:xfrm>
        <a:prstGeom prst="chevron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Consommation</a:t>
          </a:r>
        </a:p>
      </dsp:txBody>
      <dsp:txXfrm>
        <a:off x="7183278" y="2151857"/>
        <a:ext cx="1570774" cy="10471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C5003-FE7B-2340-BBAC-A1DCC9D14338}">
      <dsp:nvSpPr>
        <dsp:cNvPr id="0" name=""/>
        <dsp:cNvSpPr/>
      </dsp:nvSpPr>
      <dsp:spPr>
        <a:xfrm>
          <a:off x="4787230" y="2705114"/>
          <a:ext cx="2771601" cy="2691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Moyens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Organisation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Techniques/savoirs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Formations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Pédagogie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Outils</a:t>
          </a:r>
        </a:p>
      </dsp:txBody>
      <dsp:txXfrm>
        <a:off x="5675535" y="3434787"/>
        <a:ext cx="1826472" cy="1904900"/>
      </dsp:txXfrm>
    </dsp:sp>
    <dsp:sp modelId="{FCE9F7CB-0D31-E143-BF0F-6CA2F2401E88}">
      <dsp:nvSpPr>
        <dsp:cNvPr id="0" name=""/>
        <dsp:cNvSpPr/>
      </dsp:nvSpPr>
      <dsp:spPr>
        <a:xfrm>
          <a:off x="0" y="2753755"/>
          <a:ext cx="3099847" cy="2594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Evaluation à prévoir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Sens de l’action (éthique)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Retours à prévoir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Durabilité (s) ? Résilience ?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Veille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Contractualisation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Mise en liens</a:t>
          </a:r>
        </a:p>
      </dsp:txBody>
      <dsp:txXfrm>
        <a:off x="56984" y="3459268"/>
        <a:ext cx="2055925" cy="1831618"/>
      </dsp:txXfrm>
    </dsp:sp>
    <dsp:sp modelId="{24D1479E-4FD8-584D-B85B-79BD3768D728}">
      <dsp:nvSpPr>
        <dsp:cNvPr id="0" name=""/>
        <dsp:cNvSpPr/>
      </dsp:nvSpPr>
      <dsp:spPr>
        <a:xfrm>
          <a:off x="4734198" y="-40551"/>
          <a:ext cx="2824633" cy="21418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Objectifs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Résultats attendus/obtenus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Intérêt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Effets attendus/obtenus</a:t>
          </a:r>
        </a:p>
      </dsp:txBody>
      <dsp:txXfrm>
        <a:off x="5628637" y="6498"/>
        <a:ext cx="1883145" cy="1512264"/>
      </dsp:txXfrm>
    </dsp:sp>
    <dsp:sp modelId="{2C928B94-0635-C847-AB07-9556CD8B3FC2}">
      <dsp:nvSpPr>
        <dsp:cNvPr id="0" name=""/>
        <dsp:cNvSpPr/>
      </dsp:nvSpPr>
      <dsp:spPr>
        <a:xfrm>
          <a:off x="458113" y="31284"/>
          <a:ext cx="2882583" cy="2078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0" kern="1200" dirty="0"/>
            <a:t>Enjeux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0" kern="1200" dirty="0"/>
            <a:t>Contexte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0" kern="1200" dirty="0"/>
            <a:t>Constats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0" kern="1200" dirty="0"/>
            <a:t>Propositions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0" kern="1200" dirty="0"/>
            <a:t>Questions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0" kern="1200" dirty="0"/>
            <a:t>Hypothèses</a:t>
          </a:r>
        </a:p>
      </dsp:txBody>
      <dsp:txXfrm>
        <a:off x="503766" y="76937"/>
        <a:ext cx="1926502" cy="1467399"/>
      </dsp:txXfrm>
    </dsp:sp>
    <dsp:sp modelId="{F2CF64E7-16EF-5B42-B956-12638E019DFD}">
      <dsp:nvSpPr>
        <dsp:cNvPr id="0" name=""/>
        <dsp:cNvSpPr/>
      </dsp:nvSpPr>
      <dsp:spPr>
        <a:xfrm>
          <a:off x="1599602" y="359150"/>
          <a:ext cx="2138034" cy="2101680"/>
        </a:xfrm>
        <a:prstGeom prst="pieWedg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1. Qui ? 2. Quoi ? Préalables de l’action</a:t>
          </a:r>
        </a:p>
      </dsp:txBody>
      <dsp:txXfrm>
        <a:off x="2225818" y="974718"/>
        <a:ext cx="1511818" cy="1486112"/>
      </dsp:txXfrm>
    </dsp:sp>
    <dsp:sp modelId="{08A33BCE-FC75-DC41-9C84-B91F044A18C4}">
      <dsp:nvSpPr>
        <dsp:cNvPr id="0" name=""/>
        <dsp:cNvSpPr/>
      </dsp:nvSpPr>
      <dsp:spPr>
        <a:xfrm rot="5400000">
          <a:off x="3828457" y="348235"/>
          <a:ext cx="2123509" cy="2123509"/>
        </a:xfrm>
        <a:prstGeom prst="pieWedg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3. Pourquoi ? Objectifs</a:t>
          </a:r>
        </a:p>
      </dsp:txBody>
      <dsp:txXfrm rot="-5400000">
        <a:off x="3828457" y="970196"/>
        <a:ext cx="1501548" cy="1501548"/>
      </dsp:txXfrm>
    </dsp:sp>
    <dsp:sp modelId="{9DC85B92-0FEC-D34D-904C-2CD584CDEE87}">
      <dsp:nvSpPr>
        <dsp:cNvPr id="0" name=""/>
        <dsp:cNvSpPr/>
      </dsp:nvSpPr>
      <dsp:spPr>
        <a:xfrm rot="10800000">
          <a:off x="3828457" y="2569829"/>
          <a:ext cx="2123509" cy="2123509"/>
        </a:xfrm>
        <a:prstGeom prst="pieWedg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4. Comment ? Conditions de l’action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tx1"/>
              </a:solidFill>
            </a:rPr>
            <a:t>Où ? Quand ?</a:t>
          </a:r>
        </a:p>
      </dsp:txBody>
      <dsp:txXfrm rot="10800000">
        <a:off x="3828457" y="2569829"/>
        <a:ext cx="1501548" cy="1501548"/>
      </dsp:txXfrm>
    </dsp:sp>
    <dsp:sp modelId="{098B06C8-D21D-6D47-B555-A14572E40E7F}">
      <dsp:nvSpPr>
        <dsp:cNvPr id="0" name=""/>
        <dsp:cNvSpPr/>
      </dsp:nvSpPr>
      <dsp:spPr>
        <a:xfrm rot="16200000">
          <a:off x="1606864" y="2569829"/>
          <a:ext cx="2123509" cy="2123509"/>
        </a:xfrm>
        <a:prstGeom prst="pieWedge">
          <a:avLst/>
        </a:prstGeom>
        <a:solidFill>
          <a:srgbClr val="CCCC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5. Fondement de l’action et cohérence</a:t>
          </a:r>
        </a:p>
      </dsp:txBody>
      <dsp:txXfrm rot="5400000">
        <a:off x="2228825" y="2569829"/>
        <a:ext cx="1501548" cy="1501548"/>
      </dsp:txXfrm>
    </dsp:sp>
    <dsp:sp modelId="{016A809B-EF3A-CE4C-A3E2-23C2EB813980}">
      <dsp:nvSpPr>
        <dsp:cNvPr id="0" name=""/>
        <dsp:cNvSpPr/>
      </dsp:nvSpPr>
      <dsp:spPr>
        <a:xfrm>
          <a:off x="3412828" y="2079411"/>
          <a:ext cx="733174" cy="637543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5DF9239-6E94-3C4C-94E3-1B3E34877CAC}">
      <dsp:nvSpPr>
        <dsp:cNvPr id="0" name=""/>
        <dsp:cNvSpPr/>
      </dsp:nvSpPr>
      <dsp:spPr>
        <a:xfrm rot="10800000">
          <a:off x="3412828" y="2324620"/>
          <a:ext cx="733174" cy="637543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8155D-9776-CE4D-90C5-C9774CBA3EA9}">
      <dsp:nvSpPr>
        <dsp:cNvPr id="0" name=""/>
        <dsp:cNvSpPr/>
      </dsp:nvSpPr>
      <dsp:spPr>
        <a:xfrm>
          <a:off x="1984488" y="1587677"/>
          <a:ext cx="1287606" cy="1287606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Humain</a:t>
          </a:r>
        </a:p>
      </dsp:txBody>
      <dsp:txXfrm>
        <a:off x="2173054" y="1776243"/>
        <a:ext cx="910474" cy="910474"/>
      </dsp:txXfrm>
    </dsp:sp>
    <dsp:sp modelId="{B8C7D556-DB0D-BF4E-9CE2-6E32B728C5B5}">
      <dsp:nvSpPr>
        <dsp:cNvPr id="0" name=""/>
        <dsp:cNvSpPr/>
      </dsp:nvSpPr>
      <dsp:spPr>
        <a:xfrm rot="20837220">
          <a:off x="1480966" y="2290337"/>
          <a:ext cx="546121" cy="3912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322AD-BAC6-6C40-AD59-0E2A08E41172}">
      <dsp:nvSpPr>
        <dsp:cNvPr id="0" name=""/>
        <dsp:cNvSpPr/>
      </dsp:nvSpPr>
      <dsp:spPr>
        <a:xfrm>
          <a:off x="248357" y="1990601"/>
          <a:ext cx="1223226" cy="978580"/>
        </a:xfrm>
        <a:prstGeom prst="roundRect">
          <a:avLst>
            <a:gd name="adj" fmla="val 10000"/>
          </a:avLst>
        </a:prstGeom>
        <a:solidFill>
          <a:srgbClr val="009241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Agriculture</a:t>
          </a:r>
        </a:p>
      </dsp:txBody>
      <dsp:txXfrm>
        <a:off x="277019" y="2019263"/>
        <a:ext cx="1165902" cy="921256"/>
      </dsp:txXfrm>
    </dsp:sp>
    <dsp:sp modelId="{26E61DAB-43A0-F647-AE30-5D0D3150F814}">
      <dsp:nvSpPr>
        <dsp:cNvPr id="0" name=""/>
        <dsp:cNvSpPr/>
      </dsp:nvSpPr>
      <dsp:spPr>
        <a:xfrm rot="2035357">
          <a:off x="1564670" y="1301366"/>
          <a:ext cx="705919" cy="4713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E0B34-26F0-4B4D-BC98-AC54B29195CB}">
      <dsp:nvSpPr>
        <dsp:cNvPr id="0" name=""/>
        <dsp:cNvSpPr/>
      </dsp:nvSpPr>
      <dsp:spPr>
        <a:xfrm>
          <a:off x="553463" y="558452"/>
          <a:ext cx="1223226" cy="978580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Culture</a:t>
          </a:r>
        </a:p>
      </dsp:txBody>
      <dsp:txXfrm>
        <a:off x="582125" y="587114"/>
        <a:ext cx="1165902" cy="921256"/>
      </dsp:txXfrm>
    </dsp:sp>
    <dsp:sp modelId="{311B76F0-078D-2A49-8B0D-7F9442510590}">
      <dsp:nvSpPr>
        <dsp:cNvPr id="0" name=""/>
        <dsp:cNvSpPr/>
      </dsp:nvSpPr>
      <dsp:spPr>
        <a:xfrm rot="5412813">
          <a:off x="2277392" y="1057925"/>
          <a:ext cx="621816" cy="366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E7DBB-11CE-1247-ADCA-52C24BDD4DAF}">
      <dsp:nvSpPr>
        <dsp:cNvPr id="0" name=""/>
        <dsp:cNvSpPr/>
      </dsp:nvSpPr>
      <dsp:spPr>
        <a:xfrm>
          <a:off x="2023172" y="0"/>
          <a:ext cx="1223226" cy="978580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Education</a:t>
          </a:r>
        </a:p>
      </dsp:txBody>
      <dsp:txXfrm>
        <a:off x="2051834" y="28662"/>
        <a:ext cx="1165902" cy="921256"/>
      </dsp:txXfrm>
    </dsp:sp>
    <dsp:sp modelId="{66EA6D5A-5033-8F40-A628-E629F3C775E2}">
      <dsp:nvSpPr>
        <dsp:cNvPr id="0" name=""/>
        <dsp:cNvSpPr/>
      </dsp:nvSpPr>
      <dsp:spPr>
        <a:xfrm rot="18645304" flipH="1">
          <a:off x="2912894" y="1332073"/>
          <a:ext cx="605802" cy="4099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62645-CA54-1E4B-ADD1-1FD8AA10B7A2}">
      <dsp:nvSpPr>
        <dsp:cNvPr id="0" name=""/>
        <dsp:cNvSpPr/>
      </dsp:nvSpPr>
      <dsp:spPr>
        <a:xfrm>
          <a:off x="3352936" y="554240"/>
          <a:ext cx="1223226" cy="978580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Technologie</a:t>
          </a:r>
        </a:p>
      </dsp:txBody>
      <dsp:txXfrm>
        <a:off x="3381598" y="582902"/>
        <a:ext cx="1165902" cy="921256"/>
      </dsp:txXfrm>
    </dsp:sp>
    <dsp:sp modelId="{BCFD0C21-6F7C-C64C-8A4A-681EC00468E9}">
      <dsp:nvSpPr>
        <dsp:cNvPr id="0" name=""/>
        <dsp:cNvSpPr/>
      </dsp:nvSpPr>
      <dsp:spPr>
        <a:xfrm rot="11239891">
          <a:off x="3259924" y="2086057"/>
          <a:ext cx="617741" cy="41600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28C25-7A0E-724E-8A59-736BA3C45582}">
      <dsp:nvSpPr>
        <dsp:cNvPr id="0" name=""/>
        <dsp:cNvSpPr/>
      </dsp:nvSpPr>
      <dsp:spPr>
        <a:xfrm>
          <a:off x="3906432" y="1890498"/>
          <a:ext cx="1223226" cy="978580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Aménagement</a:t>
          </a:r>
        </a:p>
      </dsp:txBody>
      <dsp:txXfrm>
        <a:off x="3935094" y="1919160"/>
        <a:ext cx="1165902" cy="921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2A774-3C2C-0448-9341-946A68F82EFC}">
      <dsp:nvSpPr>
        <dsp:cNvPr id="0" name=""/>
        <dsp:cNvSpPr/>
      </dsp:nvSpPr>
      <dsp:spPr>
        <a:xfrm>
          <a:off x="1767605" y="540011"/>
          <a:ext cx="4415378" cy="4415378"/>
        </a:xfrm>
        <a:prstGeom prst="pie">
          <a:avLst>
            <a:gd name="adj1" fmla="val 16200000"/>
            <a:gd name="adj2" fmla="val 19285716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Ecologie</a:t>
          </a:r>
        </a:p>
      </dsp:txBody>
      <dsp:txXfrm>
        <a:off x="4018923" y="960523"/>
        <a:ext cx="1208972" cy="762178"/>
      </dsp:txXfrm>
    </dsp:sp>
    <dsp:sp modelId="{4D0D2848-2BE3-E243-BCDD-68162F23D067}">
      <dsp:nvSpPr>
        <dsp:cNvPr id="0" name=""/>
        <dsp:cNvSpPr/>
      </dsp:nvSpPr>
      <dsp:spPr>
        <a:xfrm>
          <a:off x="1767591" y="538781"/>
          <a:ext cx="4415378" cy="4415378"/>
        </a:xfrm>
        <a:prstGeom prst="pie">
          <a:avLst>
            <a:gd name="adj1" fmla="val 19285716"/>
            <a:gd name="adj2" fmla="val 771428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Economie</a:t>
          </a:r>
        </a:p>
      </dsp:txBody>
      <dsp:txXfrm>
        <a:off x="4790022" y="2115702"/>
        <a:ext cx="1282562" cy="814742"/>
      </dsp:txXfrm>
    </dsp:sp>
    <dsp:sp modelId="{875F1FEC-23FA-2443-8A84-40481C841332}">
      <dsp:nvSpPr>
        <dsp:cNvPr id="0" name=""/>
        <dsp:cNvSpPr/>
      </dsp:nvSpPr>
      <dsp:spPr>
        <a:xfrm>
          <a:off x="1767591" y="538781"/>
          <a:ext cx="4415378" cy="4415378"/>
        </a:xfrm>
        <a:prstGeom prst="pie">
          <a:avLst>
            <a:gd name="adj1" fmla="val 771428"/>
            <a:gd name="adj2" fmla="val 3857143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Social</a:t>
          </a:r>
        </a:p>
      </dsp:txBody>
      <dsp:txXfrm>
        <a:off x="4606048" y="3166982"/>
        <a:ext cx="1156408" cy="841024"/>
      </dsp:txXfrm>
    </dsp:sp>
    <dsp:sp modelId="{14C44062-A5F2-6547-BED7-84E79C0F4E72}">
      <dsp:nvSpPr>
        <dsp:cNvPr id="0" name=""/>
        <dsp:cNvSpPr/>
      </dsp:nvSpPr>
      <dsp:spPr>
        <a:xfrm>
          <a:off x="1767591" y="538781"/>
          <a:ext cx="4415378" cy="4415378"/>
        </a:xfrm>
        <a:prstGeom prst="pie">
          <a:avLst>
            <a:gd name="adj1" fmla="val 3857226"/>
            <a:gd name="adj2" fmla="val 6942858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Santé globale</a:t>
          </a:r>
        </a:p>
      </dsp:txBody>
      <dsp:txXfrm>
        <a:off x="3383935" y="4008007"/>
        <a:ext cx="1182690" cy="841024"/>
      </dsp:txXfrm>
    </dsp:sp>
    <dsp:sp modelId="{40C93D85-F535-BD4D-92AC-D57206798A19}">
      <dsp:nvSpPr>
        <dsp:cNvPr id="0" name=""/>
        <dsp:cNvSpPr/>
      </dsp:nvSpPr>
      <dsp:spPr>
        <a:xfrm>
          <a:off x="1767591" y="538781"/>
          <a:ext cx="4415378" cy="4415378"/>
        </a:xfrm>
        <a:prstGeom prst="pie">
          <a:avLst>
            <a:gd name="adj1" fmla="val 6942858"/>
            <a:gd name="adj2" fmla="val 10028574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Technologie</a:t>
          </a:r>
        </a:p>
      </dsp:txBody>
      <dsp:txXfrm>
        <a:off x="2188103" y="3166982"/>
        <a:ext cx="1156408" cy="841024"/>
      </dsp:txXfrm>
    </dsp:sp>
    <dsp:sp modelId="{67B9D67E-151A-E04C-A468-7CADDE5F23FB}">
      <dsp:nvSpPr>
        <dsp:cNvPr id="0" name=""/>
        <dsp:cNvSpPr/>
      </dsp:nvSpPr>
      <dsp:spPr>
        <a:xfrm>
          <a:off x="1767591" y="538781"/>
          <a:ext cx="4415378" cy="4415378"/>
        </a:xfrm>
        <a:prstGeom prst="pie">
          <a:avLst>
            <a:gd name="adj1" fmla="val 10028574"/>
            <a:gd name="adj2" fmla="val 13114284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Culture et éducation</a:t>
          </a:r>
        </a:p>
      </dsp:txBody>
      <dsp:txXfrm>
        <a:off x="1877975" y="2115702"/>
        <a:ext cx="1282562" cy="814742"/>
      </dsp:txXfrm>
    </dsp:sp>
    <dsp:sp modelId="{6D023A42-DFD4-B24E-A445-FD579716BCC5}">
      <dsp:nvSpPr>
        <dsp:cNvPr id="0" name=""/>
        <dsp:cNvSpPr/>
      </dsp:nvSpPr>
      <dsp:spPr>
        <a:xfrm>
          <a:off x="1767591" y="538781"/>
          <a:ext cx="4415378" cy="4415378"/>
        </a:xfrm>
        <a:prstGeom prst="pie">
          <a:avLst>
            <a:gd name="adj1" fmla="val 13114284"/>
            <a:gd name="adj2" fmla="val 1620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Valeurs (éthique)</a:t>
          </a:r>
        </a:p>
      </dsp:txBody>
      <dsp:txXfrm>
        <a:off x="2724256" y="959293"/>
        <a:ext cx="1208972" cy="7621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57077-96EC-EC44-9A24-8150DB0834C8}">
      <dsp:nvSpPr>
        <dsp:cNvPr id="0" name=""/>
        <dsp:cNvSpPr/>
      </dsp:nvSpPr>
      <dsp:spPr>
        <a:xfrm rot="16200000">
          <a:off x="540014" y="-540014"/>
          <a:ext cx="2160058" cy="3240087"/>
        </a:xfrm>
        <a:prstGeom prst="round1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Santé globale</a:t>
          </a:r>
        </a:p>
      </dsp:txBody>
      <dsp:txXfrm rot="5400000">
        <a:off x="-1" y="1"/>
        <a:ext cx="3240087" cy="1620043"/>
      </dsp:txXfrm>
    </dsp:sp>
    <dsp:sp modelId="{629A57CB-AC57-5B4C-89BF-BADC40C846F1}">
      <dsp:nvSpPr>
        <dsp:cNvPr id="0" name=""/>
        <dsp:cNvSpPr/>
      </dsp:nvSpPr>
      <dsp:spPr>
        <a:xfrm>
          <a:off x="3240087" y="0"/>
          <a:ext cx="3240087" cy="2160058"/>
        </a:xfrm>
        <a:prstGeom prst="round1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Economie, social et technologies</a:t>
          </a:r>
        </a:p>
      </dsp:txBody>
      <dsp:txXfrm>
        <a:off x="3240087" y="0"/>
        <a:ext cx="3240087" cy="1620043"/>
      </dsp:txXfrm>
    </dsp:sp>
    <dsp:sp modelId="{C88C42C0-474A-B54E-AB75-5BCBAA3EC074}">
      <dsp:nvSpPr>
        <dsp:cNvPr id="0" name=""/>
        <dsp:cNvSpPr/>
      </dsp:nvSpPr>
      <dsp:spPr>
        <a:xfrm rot="10800000">
          <a:off x="0" y="2160058"/>
          <a:ext cx="3240087" cy="2160058"/>
        </a:xfrm>
        <a:prstGeom prst="round1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Culture, sciences et éducation</a:t>
          </a:r>
        </a:p>
      </dsp:txBody>
      <dsp:txXfrm rot="10800000">
        <a:off x="0" y="2700073"/>
        <a:ext cx="3240087" cy="1620043"/>
      </dsp:txXfrm>
    </dsp:sp>
    <dsp:sp modelId="{33025D6C-CBE7-6048-92AE-B79C7AF3E635}">
      <dsp:nvSpPr>
        <dsp:cNvPr id="0" name=""/>
        <dsp:cNvSpPr/>
      </dsp:nvSpPr>
      <dsp:spPr>
        <a:xfrm rot="5400000">
          <a:off x="3780102" y="1620044"/>
          <a:ext cx="2160058" cy="3240087"/>
        </a:xfrm>
        <a:prstGeom prst="round1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Ecologie</a:t>
          </a:r>
        </a:p>
      </dsp:txBody>
      <dsp:txXfrm rot="-5400000">
        <a:off x="3240087" y="2700073"/>
        <a:ext cx="3240087" cy="1620043"/>
      </dsp:txXfrm>
    </dsp:sp>
    <dsp:sp modelId="{FE2AC613-903B-1E4C-82A9-646D111CAE3B}">
      <dsp:nvSpPr>
        <dsp:cNvPr id="0" name=""/>
        <dsp:cNvSpPr/>
      </dsp:nvSpPr>
      <dsp:spPr>
        <a:xfrm>
          <a:off x="1871941" y="1439975"/>
          <a:ext cx="2736292" cy="1440165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>
              <a:solidFill>
                <a:schemeClr val="bg1"/>
              </a:solidFill>
            </a:rPr>
            <a:t>Humain (valeurs)</a:t>
          </a:r>
        </a:p>
      </dsp:txBody>
      <dsp:txXfrm>
        <a:off x="1942244" y="1510278"/>
        <a:ext cx="2595686" cy="12995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6F8F1-AE80-404F-9717-FB737D5F62B9}">
      <dsp:nvSpPr>
        <dsp:cNvPr id="0" name=""/>
        <dsp:cNvSpPr/>
      </dsp:nvSpPr>
      <dsp:spPr>
        <a:xfrm>
          <a:off x="3486" y="669770"/>
          <a:ext cx="2755335" cy="120960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Terre en danger</a:t>
          </a:r>
        </a:p>
      </dsp:txBody>
      <dsp:txXfrm>
        <a:off x="3486" y="669770"/>
        <a:ext cx="2755335" cy="806400"/>
      </dsp:txXfrm>
    </dsp:sp>
    <dsp:sp modelId="{15959CAF-869A-A447-AA6D-3BD0A065FCEA}">
      <dsp:nvSpPr>
        <dsp:cNvPr id="0" name=""/>
        <dsp:cNvSpPr/>
      </dsp:nvSpPr>
      <dsp:spPr>
        <a:xfrm>
          <a:off x="77175" y="2107857"/>
          <a:ext cx="3394600" cy="2392331"/>
        </a:xfrm>
        <a:prstGeom prst="roundRect">
          <a:avLst>
            <a:gd name="adj" fmla="val 10000"/>
          </a:avLst>
        </a:prstGeom>
        <a:solidFill>
          <a:schemeClr val="bg1">
            <a:lumMod val="5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2000" b="1" kern="1200" dirty="0">
              <a:solidFill>
                <a:schemeClr val="bg1"/>
              </a:solidFill>
            </a:rPr>
            <a:t>Disparition de la vie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0" kern="1200" dirty="0">
              <a:solidFill>
                <a:schemeClr val="bg1"/>
              </a:solidFill>
            </a:rPr>
            <a:t>Destruction de l’environnement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0" kern="1200" dirty="0">
              <a:solidFill>
                <a:schemeClr val="bg1"/>
              </a:solidFill>
            </a:rPr>
            <a:t>Réchauffement climatique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0" kern="1200" dirty="0">
              <a:solidFill>
                <a:schemeClr val="bg1"/>
              </a:solidFill>
            </a:rPr>
            <a:t>Maladies chroniques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0" kern="1200" dirty="0">
              <a:solidFill>
                <a:schemeClr val="bg1"/>
              </a:solidFill>
            </a:rPr>
            <a:t>Epuisement des ressources</a:t>
          </a:r>
        </a:p>
      </dsp:txBody>
      <dsp:txXfrm>
        <a:off x="147244" y="2177926"/>
        <a:ext cx="3254462" cy="2252193"/>
      </dsp:txXfrm>
    </dsp:sp>
    <dsp:sp modelId="{F8D3F446-971B-A641-89FD-55216DD3739D}">
      <dsp:nvSpPr>
        <dsp:cNvPr id="0" name=""/>
        <dsp:cNvSpPr/>
      </dsp:nvSpPr>
      <dsp:spPr>
        <a:xfrm rot="21600000">
          <a:off x="3256327" y="682959"/>
          <a:ext cx="1055128" cy="685998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 w="38100">
          <a:solidFill>
            <a:srgbClr val="00924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/>
        </a:p>
      </dsp:txBody>
      <dsp:txXfrm rot="-21600000">
        <a:off x="3256327" y="820159"/>
        <a:ext cx="849329" cy="411598"/>
      </dsp:txXfrm>
    </dsp:sp>
    <dsp:sp modelId="{4F9B9435-F9E5-A940-B918-8D28C31FA6AE}">
      <dsp:nvSpPr>
        <dsp:cNvPr id="0" name=""/>
        <dsp:cNvSpPr/>
      </dsp:nvSpPr>
      <dsp:spPr>
        <a:xfrm>
          <a:off x="4749249" y="576915"/>
          <a:ext cx="2755335" cy="1209600"/>
        </a:xfrm>
        <a:prstGeom prst="roundRect">
          <a:avLst>
            <a:gd name="adj" fmla="val 10000"/>
          </a:avLst>
        </a:prstGeom>
        <a:solidFill>
          <a:srgbClr val="00924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Nouvelle terre</a:t>
          </a:r>
        </a:p>
      </dsp:txBody>
      <dsp:txXfrm>
        <a:off x="4749249" y="576915"/>
        <a:ext cx="2755335" cy="806400"/>
      </dsp:txXfrm>
    </dsp:sp>
    <dsp:sp modelId="{539322A9-A670-954F-BA09-3569BACBBBC5}">
      <dsp:nvSpPr>
        <dsp:cNvPr id="0" name=""/>
        <dsp:cNvSpPr/>
      </dsp:nvSpPr>
      <dsp:spPr>
        <a:xfrm>
          <a:off x="4862960" y="2110063"/>
          <a:ext cx="2740291" cy="2364439"/>
        </a:xfrm>
        <a:prstGeom prst="roundRect">
          <a:avLst>
            <a:gd name="adj" fmla="val 10000"/>
          </a:avLst>
        </a:prstGeom>
        <a:solidFill>
          <a:srgbClr val="009241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2000" b="1" kern="1200" dirty="0">
              <a:solidFill>
                <a:schemeClr val="bg1"/>
              </a:solidFill>
            </a:rPr>
            <a:t>Equilibre naturel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0" kern="1200" dirty="0">
              <a:solidFill>
                <a:schemeClr val="bg1"/>
              </a:solidFill>
            </a:rPr>
            <a:t>Générations futures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0" kern="1200" dirty="0">
              <a:solidFill>
                <a:schemeClr val="bg1"/>
              </a:solidFill>
            </a:rPr>
            <a:t>Valeurs : responsabilité, solidarité, autonomie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0" kern="1200" dirty="0">
              <a:solidFill>
                <a:schemeClr val="bg1"/>
              </a:solidFill>
            </a:rPr>
            <a:t>Santé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0" kern="1200" dirty="0">
              <a:solidFill>
                <a:schemeClr val="bg1"/>
              </a:solidFill>
            </a:rPr>
            <a:t>Créativité</a:t>
          </a:r>
        </a:p>
      </dsp:txBody>
      <dsp:txXfrm>
        <a:off x="4932212" y="2179315"/>
        <a:ext cx="2601787" cy="22259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6F8F1-AE80-404F-9717-FB737D5F62B9}">
      <dsp:nvSpPr>
        <dsp:cNvPr id="0" name=""/>
        <dsp:cNvSpPr/>
      </dsp:nvSpPr>
      <dsp:spPr>
        <a:xfrm>
          <a:off x="555" y="553327"/>
          <a:ext cx="2489022" cy="1407798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Education de la société moderne</a:t>
          </a:r>
        </a:p>
      </dsp:txBody>
      <dsp:txXfrm>
        <a:off x="555" y="553327"/>
        <a:ext cx="2489022" cy="938532"/>
      </dsp:txXfrm>
    </dsp:sp>
    <dsp:sp modelId="{15959CAF-869A-A447-AA6D-3BD0A065FCEA}">
      <dsp:nvSpPr>
        <dsp:cNvPr id="0" name=""/>
        <dsp:cNvSpPr/>
      </dsp:nvSpPr>
      <dsp:spPr>
        <a:xfrm>
          <a:off x="159714" y="2045078"/>
          <a:ext cx="2892467" cy="2419417"/>
        </a:xfrm>
        <a:prstGeom prst="roundRect">
          <a:avLst>
            <a:gd name="adj" fmla="val 10000"/>
          </a:avLst>
        </a:prstGeom>
        <a:solidFill>
          <a:schemeClr val="bg1">
            <a:lumMod val="5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1" u="sng" kern="1200" dirty="0">
              <a:solidFill>
                <a:schemeClr val="bg1"/>
              </a:solidFill>
            </a:rPr>
            <a:t>Tendances </a:t>
          </a:r>
          <a:r>
            <a:rPr lang="fr-FR" sz="1600" b="1" kern="1200" dirty="0">
              <a:solidFill>
                <a:schemeClr val="bg1"/>
              </a:solidFill>
            </a:rPr>
            <a:t>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1" kern="1200" dirty="0">
              <a:solidFill>
                <a:schemeClr val="bg1"/>
              </a:solidFill>
            </a:rPr>
            <a:t>Savoirs cloisonnés, valeurs implicites issues de l’utilitarisme, spécialisation, immédiateté, soumise à une société « </a:t>
          </a:r>
          <a:r>
            <a:rPr lang="fr-FR" sz="1600" b="1" i="1" kern="1200" dirty="0">
              <a:solidFill>
                <a:schemeClr val="bg1"/>
              </a:solidFill>
            </a:rPr>
            <a:t>liquide </a:t>
          </a:r>
          <a:r>
            <a:rPr lang="fr-FR" sz="1600" b="1" kern="1200" dirty="0">
              <a:solidFill>
                <a:schemeClr val="bg1"/>
              </a:solidFill>
            </a:rPr>
            <a:t>», démission des parents.</a:t>
          </a:r>
        </a:p>
      </dsp:txBody>
      <dsp:txXfrm>
        <a:off x="230576" y="2115940"/>
        <a:ext cx="2750743" cy="2277693"/>
      </dsp:txXfrm>
    </dsp:sp>
    <dsp:sp modelId="{F8D3F446-971B-A641-89FD-55216DD3739D}">
      <dsp:nvSpPr>
        <dsp:cNvPr id="0" name=""/>
        <dsp:cNvSpPr/>
      </dsp:nvSpPr>
      <dsp:spPr>
        <a:xfrm rot="45">
          <a:off x="2917335" y="712773"/>
          <a:ext cx="906845" cy="61969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/>
        </a:p>
      </dsp:txBody>
      <dsp:txXfrm>
        <a:off x="2917335" y="836711"/>
        <a:ext cx="720937" cy="371816"/>
      </dsp:txXfrm>
    </dsp:sp>
    <dsp:sp modelId="{4F9B9435-F9E5-A940-B918-8D28C31FA6AE}">
      <dsp:nvSpPr>
        <dsp:cNvPr id="0" name=""/>
        <dsp:cNvSpPr/>
      </dsp:nvSpPr>
      <dsp:spPr>
        <a:xfrm>
          <a:off x="4200607" y="553381"/>
          <a:ext cx="2489022" cy="140779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Education à la transition</a:t>
          </a:r>
        </a:p>
      </dsp:txBody>
      <dsp:txXfrm>
        <a:off x="4200607" y="553381"/>
        <a:ext cx="2489022" cy="938532"/>
      </dsp:txXfrm>
    </dsp:sp>
    <dsp:sp modelId="{539322A9-A670-954F-BA09-3569BACBBBC5}">
      <dsp:nvSpPr>
        <dsp:cNvPr id="0" name=""/>
        <dsp:cNvSpPr/>
      </dsp:nvSpPr>
      <dsp:spPr>
        <a:xfrm>
          <a:off x="4640067" y="2045295"/>
          <a:ext cx="2489022" cy="2419200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9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1" u="sng" kern="1200" dirty="0">
              <a:solidFill>
                <a:schemeClr val="bg1"/>
              </a:solidFill>
            </a:rPr>
            <a:t>Clés</a:t>
          </a:r>
          <a:r>
            <a:rPr lang="fr-FR" sz="1600" b="1" kern="1200" dirty="0">
              <a:solidFill>
                <a:schemeClr val="bg1"/>
              </a:solidFill>
            </a:rPr>
            <a:t> 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600" b="1" kern="1200" dirty="0">
              <a:solidFill>
                <a:schemeClr val="bg1"/>
              </a:solidFill>
            </a:rPr>
            <a:t>Savoirs connectés entre eux, valeurs universelles, pluri, inter et transdisciplinarité, analyse systémique, questionnements, esprit critique.</a:t>
          </a:r>
        </a:p>
      </dsp:txBody>
      <dsp:txXfrm>
        <a:off x="4710923" y="2116151"/>
        <a:ext cx="2347310" cy="22774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8DA80-DF4B-CC4A-B546-4F665A77DE58}">
      <dsp:nvSpPr>
        <dsp:cNvPr id="0" name=""/>
        <dsp:cNvSpPr/>
      </dsp:nvSpPr>
      <dsp:spPr>
        <a:xfrm>
          <a:off x="3139972" y="4527547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A3BDA6-0C09-9846-8610-926E1A844D1A}">
      <dsp:nvSpPr>
        <dsp:cNvPr id="0" name=""/>
        <dsp:cNvSpPr/>
      </dsp:nvSpPr>
      <dsp:spPr>
        <a:xfrm>
          <a:off x="2896823" y="4638418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78E3F-FD5E-AF43-A5CD-A5AA87B742C8}">
      <dsp:nvSpPr>
        <dsp:cNvPr id="0" name=""/>
        <dsp:cNvSpPr/>
      </dsp:nvSpPr>
      <dsp:spPr>
        <a:xfrm>
          <a:off x="2646484" y="4729694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42A1A2-4980-F242-A8DE-CE1C8FA0ADC1}">
      <dsp:nvSpPr>
        <dsp:cNvPr id="0" name=""/>
        <dsp:cNvSpPr/>
      </dsp:nvSpPr>
      <dsp:spPr>
        <a:xfrm>
          <a:off x="2388955" y="4800858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EC2B39-243D-2F4A-BF99-3D37008D6593}">
      <dsp:nvSpPr>
        <dsp:cNvPr id="0" name=""/>
        <dsp:cNvSpPr/>
      </dsp:nvSpPr>
      <dsp:spPr>
        <a:xfrm>
          <a:off x="4276628" y="3601383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F32949-D9D4-8C48-B4F8-99C87973B4DA}">
      <dsp:nvSpPr>
        <dsp:cNvPr id="0" name=""/>
        <dsp:cNvSpPr/>
      </dsp:nvSpPr>
      <dsp:spPr>
        <a:xfrm>
          <a:off x="4925025" y="2242562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66D65B-64F3-D84D-8889-AA2F1AE10B40}">
      <dsp:nvSpPr>
        <dsp:cNvPr id="0" name=""/>
        <dsp:cNvSpPr/>
      </dsp:nvSpPr>
      <dsp:spPr>
        <a:xfrm>
          <a:off x="4749854" y="547002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728AA5-F1AA-0B4A-8233-B752F778B487}">
      <dsp:nvSpPr>
        <dsp:cNvPr id="0" name=""/>
        <dsp:cNvSpPr/>
      </dsp:nvSpPr>
      <dsp:spPr>
        <a:xfrm>
          <a:off x="4905417" y="436646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A96A6B-19BD-8D42-A8A4-27BCC287EC48}">
      <dsp:nvSpPr>
        <dsp:cNvPr id="0" name=""/>
        <dsp:cNvSpPr/>
      </dsp:nvSpPr>
      <dsp:spPr>
        <a:xfrm>
          <a:off x="5060980" y="326290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7D7CF7-E140-FB4B-9124-E0CAD04C7B9D}">
      <dsp:nvSpPr>
        <dsp:cNvPr id="0" name=""/>
        <dsp:cNvSpPr/>
      </dsp:nvSpPr>
      <dsp:spPr>
        <a:xfrm>
          <a:off x="5216543" y="436646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88DFB6-33A6-3042-B4EE-0904C2C211D2}">
      <dsp:nvSpPr>
        <dsp:cNvPr id="0" name=""/>
        <dsp:cNvSpPr/>
      </dsp:nvSpPr>
      <dsp:spPr>
        <a:xfrm>
          <a:off x="5372759" y="547002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96BE5A-CB36-754E-9D89-783D7335400A}">
      <dsp:nvSpPr>
        <dsp:cNvPr id="0" name=""/>
        <dsp:cNvSpPr/>
      </dsp:nvSpPr>
      <dsp:spPr>
        <a:xfrm>
          <a:off x="5060980" y="559378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DF60E7-6B58-3942-BE7A-C6754FC67E1B}">
      <dsp:nvSpPr>
        <dsp:cNvPr id="0" name=""/>
        <dsp:cNvSpPr/>
      </dsp:nvSpPr>
      <dsp:spPr>
        <a:xfrm>
          <a:off x="5060980" y="792466"/>
          <a:ext cx="109155" cy="109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151057-F978-FB46-8E69-A6C1788A5D7D}">
      <dsp:nvSpPr>
        <dsp:cNvPr id="0" name=""/>
        <dsp:cNvSpPr/>
      </dsp:nvSpPr>
      <dsp:spPr>
        <a:xfrm>
          <a:off x="1766376" y="5019938"/>
          <a:ext cx="2349786" cy="630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371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Grecs : éthique de la vertu</a:t>
          </a:r>
        </a:p>
      </dsp:txBody>
      <dsp:txXfrm>
        <a:off x="1797138" y="5050700"/>
        <a:ext cx="2288262" cy="568638"/>
      </dsp:txXfrm>
    </dsp:sp>
    <dsp:sp modelId="{8BCBAB12-FD9B-4840-9A0C-2BB9E3EF86BB}">
      <dsp:nvSpPr>
        <dsp:cNvPr id="0" name=""/>
        <dsp:cNvSpPr/>
      </dsp:nvSpPr>
      <dsp:spPr>
        <a:xfrm>
          <a:off x="1009064" y="4451364"/>
          <a:ext cx="1089595" cy="108963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t="-11000" b="-11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E1C859-7C83-6444-B74C-48FE7686DF80}">
      <dsp:nvSpPr>
        <dsp:cNvPr id="0" name=""/>
        <dsp:cNvSpPr/>
      </dsp:nvSpPr>
      <dsp:spPr>
        <a:xfrm>
          <a:off x="3875628" y="4259308"/>
          <a:ext cx="2349786" cy="630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371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Spinoza : éthique générale et sens</a:t>
          </a:r>
        </a:p>
      </dsp:txBody>
      <dsp:txXfrm>
        <a:off x="3906390" y="4290070"/>
        <a:ext cx="2288262" cy="568638"/>
      </dsp:txXfrm>
    </dsp:sp>
    <dsp:sp modelId="{BB01CED2-2097-B94E-89F5-96EE3F45B96D}">
      <dsp:nvSpPr>
        <dsp:cNvPr id="0" name=""/>
        <dsp:cNvSpPr/>
      </dsp:nvSpPr>
      <dsp:spPr>
        <a:xfrm>
          <a:off x="3224290" y="3641264"/>
          <a:ext cx="1089595" cy="1089634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t="-8000" b="-8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A7B522-A31C-154E-A589-51ECE518CD3A}">
      <dsp:nvSpPr>
        <dsp:cNvPr id="0" name=""/>
        <dsp:cNvSpPr/>
      </dsp:nvSpPr>
      <dsp:spPr>
        <a:xfrm>
          <a:off x="4773711" y="3059833"/>
          <a:ext cx="2349786" cy="630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371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Lumières : savoirs et valeurs</a:t>
          </a:r>
        </a:p>
      </dsp:txBody>
      <dsp:txXfrm>
        <a:off x="4804473" y="3090595"/>
        <a:ext cx="2288262" cy="568638"/>
      </dsp:txXfrm>
    </dsp:sp>
    <dsp:sp modelId="{3EF293CF-32A9-DA4D-884D-CBC97C310433}">
      <dsp:nvSpPr>
        <dsp:cNvPr id="0" name=""/>
        <dsp:cNvSpPr/>
      </dsp:nvSpPr>
      <dsp:spPr>
        <a:xfrm>
          <a:off x="4122372" y="2441789"/>
          <a:ext cx="1089595" cy="1089634"/>
        </a:xfrm>
        <a:prstGeom prst="ellipse">
          <a:avLst/>
        </a:prstGeom>
        <a:blipFill>
          <a:blip xmlns:r="http://schemas.openxmlformats.org/officeDocument/2006/relationships" r:embed="rId3"/>
          <a:srcRect/>
          <a:stretch>
            <a:fillRect t="-12000" b="-1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1E0888-F304-E34B-BD49-2D555F12673C}">
      <dsp:nvSpPr>
        <dsp:cNvPr id="0" name=""/>
        <dsp:cNvSpPr/>
      </dsp:nvSpPr>
      <dsp:spPr>
        <a:xfrm>
          <a:off x="5167848" y="1630880"/>
          <a:ext cx="2349786" cy="630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371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Valeurs universelles : </a:t>
          </a:r>
          <a:r>
            <a:rPr lang="fr-FR" sz="1400" b="0" kern="1200" dirty="0"/>
            <a:t>Paolo Freire, Edgar Morin, Rio 1992…</a:t>
          </a:r>
        </a:p>
      </dsp:txBody>
      <dsp:txXfrm>
        <a:off x="5198610" y="1661642"/>
        <a:ext cx="2288262" cy="568638"/>
      </dsp:txXfrm>
    </dsp:sp>
    <dsp:sp modelId="{30462461-2B9D-E54F-A2D1-EBECA9194F5C}">
      <dsp:nvSpPr>
        <dsp:cNvPr id="0" name=""/>
        <dsp:cNvSpPr/>
      </dsp:nvSpPr>
      <dsp:spPr>
        <a:xfrm>
          <a:off x="4516509" y="1012835"/>
          <a:ext cx="1089595" cy="1089634"/>
        </a:xfrm>
        <a:prstGeom prst="ellipse">
          <a:avLst/>
        </a:prstGeom>
        <a:blipFill>
          <a:blip xmlns:r="http://schemas.openxmlformats.org/officeDocument/2006/relationships" r:embed="rId4"/>
          <a:srcRect/>
          <a:stretch>
            <a:fillRect t="-19000" b="-19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329E2-31B7-8343-B7D6-51C98897B42E}">
      <dsp:nvSpPr>
        <dsp:cNvPr id="0" name=""/>
        <dsp:cNvSpPr/>
      </dsp:nvSpPr>
      <dsp:spPr>
        <a:xfrm>
          <a:off x="3075033" y="1850887"/>
          <a:ext cx="1806628" cy="180662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/>
            <a:t>Valeurs</a:t>
          </a:r>
        </a:p>
      </dsp:txBody>
      <dsp:txXfrm>
        <a:off x="3339608" y="2115462"/>
        <a:ext cx="1277478" cy="1277478"/>
      </dsp:txXfrm>
    </dsp:sp>
    <dsp:sp modelId="{FF1FEA3B-A44E-7044-8090-E3355CEAB98F}">
      <dsp:nvSpPr>
        <dsp:cNvPr id="0" name=""/>
        <dsp:cNvSpPr/>
      </dsp:nvSpPr>
      <dsp:spPr>
        <a:xfrm rot="16053877">
          <a:off x="3812380" y="1393169"/>
          <a:ext cx="236753" cy="4841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/>
        </a:p>
      </dsp:txBody>
      <dsp:txXfrm rot="10800000">
        <a:off x="3849402" y="1525481"/>
        <a:ext cx="165727" cy="290493"/>
      </dsp:txXfrm>
    </dsp:sp>
    <dsp:sp modelId="{0B2B58E1-5E5B-DC4B-9093-49D7AC999D10}">
      <dsp:nvSpPr>
        <dsp:cNvPr id="0" name=""/>
        <dsp:cNvSpPr/>
      </dsp:nvSpPr>
      <dsp:spPr>
        <a:xfrm>
          <a:off x="3096335" y="-126074"/>
          <a:ext cx="1584184" cy="153212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/>
            <a:t>Motivation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/>
            <a:t>Attitude</a:t>
          </a:r>
        </a:p>
      </dsp:txBody>
      <dsp:txXfrm>
        <a:off x="3328333" y="98300"/>
        <a:ext cx="1120188" cy="1083375"/>
      </dsp:txXfrm>
    </dsp:sp>
    <dsp:sp modelId="{F477D8A2-35A9-224C-9F8A-4C52CC4505AB}">
      <dsp:nvSpPr>
        <dsp:cNvPr id="0" name=""/>
        <dsp:cNvSpPr/>
      </dsp:nvSpPr>
      <dsp:spPr>
        <a:xfrm rot="20397841">
          <a:off x="4984214" y="2065604"/>
          <a:ext cx="437083" cy="4841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/>
        </a:p>
      </dsp:txBody>
      <dsp:txXfrm>
        <a:off x="4988182" y="2184897"/>
        <a:ext cx="305958" cy="290493"/>
      </dsp:txXfrm>
    </dsp:sp>
    <dsp:sp modelId="{297F22EB-3DF8-B743-8362-04793FADDDE4}">
      <dsp:nvSpPr>
        <dsp:cNvPr id="0" name=""/>
        <dsp:cNvSpPr/>
      </dsp:nvSpPr>
      <dsp:spPr>
        <a:xfrm>
          <a:off x="5544617" y="1080115"/>
          <a:ext cx="1689958" cy="1589496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Choix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Repères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Sens</a:t>
          </a:r>
        </a:p>
      </dsp:txBody>
      <dsp:txXfrm>
        <a:off x="5792106" y="1312891"/>
        <a:ext cx="1194980" cy="1123944"/>
      </dsp:txXfrm>
    </dsp:sp>
    <dsp:sp modelId="{07E8C439-3A77-4E41-BBB9-44BD29C6416E}">
      <dsp:nvSpPr>
        <dsp:cNvPr id="0" name=""/>
        <dsp:cNvSpPr/>
      </dsp:nvSpPr>
      <dsp:spPr>
        <a:xfrm rot="2071069">
          <a:off x="4777087" y="3135170"/>
          <a:ext cx="214391" cy="4841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/>
        </a:p>
      </dsp:txBody>
      <dsp:txXfrm>
        <a:off x="4782749" y="3213778"/>
        <a:ext cx="150074" cy="290493"/>
      </dsp:txXfrm>
    </dsp:sp>
    <dsp:sp modelId="{B238F80B-E9AE-2546-B5ED-5DAE08C60AE3}">
      <dsp:nvSpPr>
        <dsp:cNvPr id="0" name=""/>
        <dsp:cNvSpPr/>
      </dsp:nvSpPr>
      <dsp:spPr>
        <a:xfrm>
          <a:off x="4896538" y="3096339"/>
          <a:ext cx="1824268" cy="1833296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Ontologie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Individu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Société</a:t>
          </a:r>
        </a:p>
      </dsp:txBody>
      <dsp:txXfrm>
        <a:off x="5163696" y="3364819"/>
        <a:ext cx="1289952" cy="1296336"/>
      </dsp:txXfrm>
    </dsp:sp>
    <dsp:sp modelId="{A7D888E0-14C7-7D42-85B4-DAE9B76BB802}">
      <dsp:nvSpPr>
        <dsp:cNvPr id="0" name=""/>
        <dsp:cNvSpPr/>
      </dsp:nvSpPr>
      <dsp:spPr>
        <a:xfrm rot="8555441">
          <a:off x="2798940" y="3270184"/>
          <a:ext cx="376477" cy="4841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/>
        </a:p>
      </dsp:txBody>
      <dsp:txXfrm rot="10800000">
        <a:off x="2900268" y="3332708"/>
        <a:ext cx="263534" cy="290493"/>
      </dsp:txXfrm>
    </dsp:sp>
    <dsp:sp modelId="{AD417662-D8EA-9243-9113-D760026F15A2}">
      <dsp:nvSpPr>
        <dsp:cNvPr id="0" name=""/>
        <dsp:cNvSpPr/>
      </dsp:nvSpPr>
      <dsp:spPr>
        <a:xfrm>
          <a:off x="1152132" y="3435409"/>
          <a:ext cx="1740936" cy="1629154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Schème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Complexité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Action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Projet</a:t>
          </a:r>
        </a:p>
      </dsp:txBody>
      <dsp:txXfrm>
        <a:off x="1407086" y="3673993"/>
        <a:ext cx="1231028" cy="1151986"/>
      </dsp:txXfrm>
    </dsp:sp>
    <dsp:sp modelId="{34E1F3E2-08DA-3545-B68E-B7D86DF95C5F}">
      <dsp:nvSpPr>
        <dsp:cNvPr id="0" name=""/>
        <dsp:cNvSpPr/>
      </dsp:nvSpPr>
      <dsp:spPr>
        <a:xfrm rot="12360951">
          <a:off x="2714128" y="1978585"/>
          <a:ext cx="342139" cy="4841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kern="1200"/>
        </a:p>
      </dsp:txBody>
      <dsp:txXfrm rot="10800000">
        <a:off x="2811570" y="2097926"/>
        <a:ext cx="239497" cy="290493"/>
      </dsp:txXfrm>
    </dsp:sp>
    <dsp:sp modelId="{D5DA6BD4-AF34-6647-98C0-37A34B045575}">
      <dsp:nvSpPr>
        <dsp:cNvPr id="0" name=""/>
        <dsp:cNvSpPr/>
      </dsp:nvSpPr>
      <dsp:spPr>
        <a:xfrm>
          <a:off x="864091" y="802716"/>
          <a:ext cx="1820851" cy="1751702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Transitions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Changement</a:t>
          </a:r>
        </a:p>
      </dsp:txBody>
      <dsp:txXfrm>
        <a:off x="1130748" y="1059247"/>
        <a:ext cx="1287537" cy="12386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F72A3-CB06-F045-9F9D-D0A53A34F3AA}">
      <dsp:nvSpPr>
        <dsp:cNvPr id="0" name=""/>
        <dsp:cNvSpPr/>
      </dsp:nvSpPr>
      <dsp:spPr>
        <a:xfrm>
          <a:off x="2823322" y="2433"/>
          <a:ext cx="2306428" cy="1101363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Développer un esprit critique et créatif, se conscientiser</a:t>
          </a:r>
        </a:p>
      </dsp:txBody>
      <dsp:txXfrm>
        <a:off x="2877086" y="56197"/>
        <a:ext cx="2198900" cy="993835"/>
      </dsp:txXfrm>
    </dsp:sp>
    <dsp:sp modelId="{215011AD-2AF8-7441-A10C-1767E13F33D4}">
      <dsp:nvSpPr>
        <dsp:cNvPr id="0" name=""/>
        <dsp:cNvSpPr/>
      </dsp:nvSpPr>
      <dsp:spPr>
        <a:xfrm>
          <a:off x="1780471" y="553115"/>
          <a:ext cx="4392130" cy="4392130"/>
        </a:xfrm>
        <a:custGeom>
          <a:avLst/>
          <a:gdLst/>
          <a:ahLst/>
          <a:cxnLst/>
          <a:rect l="0" t="0" r="0" b="0"/>
          <a:pathLst>
            <a:path>
              <a:moveTo>
                <a:pt x="3357733" y="332405"/>
              </a:moveTo>
              <a:arcTo wR="2196065" hR="2196065" stAng="18116183" swAng="1539820"/>
            </a:path>
          </a:pathLst>
        </a:custGeom>
        <a:noFill/>
        <a:ln w="19050" cap="flat" cmpd="sng" algn="ctr">
          <a:solidFill>
            <a:srgbClr val="7F7F7F"/>
          </a:solidFill>
          <a:prstDash val="solid"/>
          <a:miter lim="800000"/>
          <a:headEnd type="triangle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5EA4C-0729-784B-A0E3-2B1489472B38}">
      <dsp:nvSpPr>
        <dsp:cNvPr id="0" name=""/>
        <dsp:cNvSpPr/>
      </dsp:nvSpPr>
      <dsp:spPr>
        <a:xfrm>
          <a:off x="4962892" y="1580883"/>
          <a:ext cx="2204452" cy="979351"/>
        </a:xfrm>
        <a:prstGeom prst="roundRect">
          <a:avLst/>
        </a:prstGeom>
        <a:solidFill>
          <a:srgbClr val="7F7F7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Coopérer, dialoguer et être bienveillant</a:t>
          </a:r>
        </a:p>
      </dsp:txBody>
      <dsp:txXfrm>
        <a:off x="5010700" y="1628691"/>
        <a:ext cx="2108836" cy="883735"/>
      </dsp:txXfrm>
    </dsp:sp>
    <dsp:sp modelId="{C7C741AF-F5A4-984A-B0D5-C4DE35CF6B4C}">
      <dsp:nvSpPr>
        <dsp:cNvPr id="0" name=""/>
        <dsp:cNvSpPr/>
      </dsp:nvSpPr>
      <dsp:spPr>
        <a:xfrm>
          <a:off x="1795923" y="685225"/>
          <a:ext cx="4392130" cy="4392130"/>
        </a:xfrm>
        <a:custGeom>
          <a:avLst/>
          <a:gdLst/>
          <a:ahLst/>
          <a:cxnLst/>
          <a:rect l="0" t="0" r="0" b="0"/>
          <a:pathLst>
            <a:path>
              <a:moveTo>
                <a:pt x="4370537" y="1888862"/>
              </a:moveTo>
              <a:arcTo wR="2196065" hR="2196065" stAng="21117519" swAng="2186277"/>
            </a:path>
          </a:pathLst>
        </a:custGeom>
        <a:noFill/>
        <a:ln w="19050" cap="flat" cmpd="sng" algn="ctr">
          <a:solidFill>
            <a:srgbClr val="7F7F7F"/>
          </a:solidFill>
          <a:prstDash val="solid"/>
          <a:miter lim="800000"/>
          <a:headEnd type="triangle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5298B-EE0D-3547-A7DD-D7BB3C126FB9}">
      <dsp:nvSpPr>
        <dsp:cNvPr id="0" name=""/>
        <dsp:cNvSpPr/>
      </dsp:nvSpPr>
      <dsp:spPr>
        <a:xfrm>
          <a:off x="4599149" y="3937970"/>
          <a:ext cx="1691698" cy="1099604"/>
        </a:xfrm>
        <a:prstGeom prst="roundRect">
          <a:avLst/>
        </a:prstGeom>
        <a:solidFill>
          <a:srgbClr val="7F7F7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Agir sur  son territoire</a:t>
          </a:r>
        </a:p>
      </dsp:txBody>
      <dsp:txXfrm>
        <a:off x="4652827" y="3991648"/>
        <a:ext cx="1584342" cy="992248"/>
      </dsp:txXfrm>
    </dsp:sp>
    <dsp:sp modelId="{B374B8FF-856C-AD40-8959-3D85F9E104F2}">
      <dsp:nvSpPr>
        <dsp:cNvPr id="0" name=""/>
        <dsp:cNvSpPr/>
      </dsp:nvSpPr>
      <dsp:spPr>
        <a:xfrm>
          <a:off x="1691808" y="664362"/>
          <a:ext cx="4392130" cy="4392130"/>
        </a:xfrm>
        <a:custGeom>
          <a:avLst/>
          <a:gdLst/>
          <a:ahLst/>
          <a:cxnLst/>
          <a:rect l="0" t="0" r="0" b="0"/>
          <a:pathLst>
            <a:path>
              <a:moveTo>
                <a:pt x="2893864" y="4278318"/>
              </a:moveTo>
              <a:arcTo wR="2196065" hR="2196065" stAng="4288386" swAng="2223762"/>
            </a:path>
          </a:pathLst>
        </a:custGeom>
        <a:noFill/>
        <a:ln w="19050" cap="flat" cmpd="sng" algn="ctr">
          <a:solidFill>
            <a:srgbClr val="7F7F7F"/>
          </a:solidFill>
          <a:prstDash val="solid"/>
          <a:miter lim="800000"/>
          <a:headEnd type="triangle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F50BC-FAA2-D540-B818-1301E8E3A02E}">
      <dsp:nvSpPr>
        <dsp:cNvPr id="0" name=""/>
        <dsp:cNvSpPr/>
      </dsp:nvSpPr>
      <dsp:spPr>
        <a:xfrm>
          <a:off x="1484576" y="3849133"/>
          <a:ext cx="1691698" cy="1099604"/>
        </a:xfrm>
        <a:prstGeom prst="roundRect">
          <a:avLst/>
        </a:prstGeom>
        <a:solidFill>
          <a:srgbClr val="7F7F7F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S’autonomiser, développer la sobriété</a:t>
          </a:r>
        </a:p>
      </dsp:txBody>
      <dsp:txXfrm>
        <a:off x="1538254" y="3902811"/>
        <a:ext cx="1584342" cy="992248"/>
      </dsp:txXfrm>
    </dsp:sp>
    <dsp:sp modelId="{781671A1-81A7-E449-B716-18587001EAB0}">
      <dsp:nvSpPr>
        <dsp:cNvPr id="0" name=""/>
        <dsp:cNvSpPr/>
      </dsp:nvSpPr>
      <dsp:spPr>
        <a:xfrm>
          <a:off x="1755616" y="814770"/>
          <a:ext cx="4392130" cy="4392130"/>
        </a:xfrm>
        <a:custGeom>
          <a:avLst/>
          <a:gdLst/>
          <a:ahLst/>
          <a:cxnLst/>
          <a:rect l="0" t="0" r="0" b="0"/>
          <a:pathLst>
            <a:path>
              <a:moveTo>
                <a:pt x="161803" y="3023400"/>
              </a:moveTo>
              <a:arcTo wR="2196065" hR="2196065" stAng="9472104" swAng="1840765"/>
            </a:path>
          </a:pathLst>
        </a:custGeom>
        <a:noFill/>
        <a:ln w="19050" cap="flat" cmpd="sng" algn="ctr">
          <a:solidFill>
            <a:srgbClr val="7F7F7F"/>
          </a:solidFill>
          <a:prstDash val="solid"/>
          <a:miter lim="800000"/>
          <a:headEnd type="triangle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C8001-2B03-724A-A0C8-E06ECC264B77}">
      <dsp:nvSpPr>
        <dsp:cNvPr id="0" name=""/>
        <dsp:cNvSpPr/>
      </dsp:nvSpPr>
      <dsp:spPr>
        <a:xfrm>
          <a:off x="653420" y="1468404"/>
          <a:ext cx="2469068" cy="1204308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S’engager, se responsabiliser, respecter</a:t>
          </a:r>
        </a:p>
      </dsp:txBody>
      <dsp:txXfrm>
        <a:off x="712209" y="1527193"/>
        <a:ext cx="2351490" cy="1086730"/>
      </dsp:txXfrm>
    </dsp:sp>
    <dsp:sp modelId="{3CDA62D9-DF39-3B49-8D93-D7D4BB30B681}">
      <dsp:nvSpPr>
        <dsp:cNvPr id="0" name=""/>
        <dsp:cNvSpPr/>
      </dsp:nvSpPr>
      <dsp:spPr>
        <a:xfrm>
          <a:off x="1780471" y="553115"/>
          <a:ext cx="4392130" cy="4392130"/>
        </a:xfrm>
        <a:custGeom>
          <a:avLst/>
          <a:gdLst/>
          <a:ahLst/>
          <a:cxnLst/>
          <a:rect l="0" t="0" r="0" b="0"/>
          <a:pathLst>
            <a:path>
              <a:moveTo>
                <a:pt x="417203" y="908294"/>
              </a:moveTo>
              <a:arcTo wR="2196065" hR="2196065" stAng="12954114" swAng="1331777"/>
            </a:path>
          </a:pathLst>
        </a:custGeom>
        <a:noFill/>
        <a:ln w="19050" cap="flat" cmpd="sng" algn="ctr">
          <a:solidFill>
            <a:srgbClr val="7F7F7F"/>
          </a:solidFill>
          <a:prstDash val="solid"/>
          <a:miter lim="800000"/>
          <a:headEnd type="triangle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1178703-9F05-1149-9315-92A46A6DCEC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>
            <a:lvl1pPr eaLnBrk="1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SimSun" pitchFamily="2"/>
                <a:cs typeface="Arial Unicode MS" pitchFamily="2"/>
              </a:defRPr>
            </a:lvl1pPr>
          </a:lstStyle>
          <a:p>
            <a:pPr>
              <a:defRPr sz="1400"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4EF61E-F2EB-5B4B-A8F3-05BB220DC8B5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>
            <a:lvl1pPr algn="r" eaLnBrk="1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SimSun" pitchFamily="2"/>
                <a:cs typeface="Arial Unicode MS" pitchFamily="2"/>
              </a:defRPr>
            </a:lvl1pPr>
          </a:lstStyle>
          <a:p>
            <a:pPr>
              <a:defRPr sz="1400"/>
            </a:pPr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288D4B-1508-204E-AD22-7E957BD0195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>
            <a:lvl1pPr eaLnBrk="1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SimSun" pitchFamily="2"/>
                <a:cs typeface="Arial Unicode MS" pitchFamily="2"/>
              </a:defRPr>
            </a:lvl1pPr>
          </a:lstStyle>
          <a:p>
            <a:pPr>
              <a:defRPr sz="1400"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0F6501-BAF8-4B44-B8A5-748414959B4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>
            <a:lvl1pPr algn="r" eaLnBrk="1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SimSun" pitchFamily="2"/>
                <a:cs typeface="Arial Unicode MS" pitchFamily="2"/>
              </a:defRPr>
            </a:lvl1pPr>
          </a:lstStyle>
          <a:p>
            <a:pPr>
              <a:defRPr sz="1400"/>
            </a:pPr>
            <a:fld id="{4C70A2CC-3DC8-844C-9EC8-FAC1D21BB156}" type="slidenum">
              <a:rPr lang="fr-FR"/>
              <a:pPr>
                <a:defRPr sz="1400"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e l'image des diapositives 1">
            <a:extLst>
              <a:ext uri="{FF2B5EF4-FFF2-40B4-BE49-F238E27FC236}">
                <a16:creationId xmlns:a16="http://schemas.microsoft.com/office/drawing/2014/main" id="{7879E0C0-EB98-844A-A0E5-FB29212DCB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7B44847-265D-DC4D-ABEA-1DC8B608663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endParaRPr lang="fr-FR" noProof="0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79BAC5D8-990F-C947-B08D-65A0CAD5F4B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E2A197-7227-A141-AA2B-C8660EB4E5C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0F8FCB-C36E-C841-A605-8E552815A60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C2711B-8D71-5B4E-A422-33FDC4973C1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B2D2E239-662E-4D41-9A0D-4E8B238CFFBC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fr-FR" sz="2000" kern="1200">
        <a:solidFill>
          <a:schemeClr val="tx1"/>
        </a:solidFill>
        <a:latin typeface="Arial" pitchFamily="18"/>
        <a:ea typeface="SimSun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Espace réservé du numéro de diapositive 6">
            <a:extLst>
              <a:ext uri="{FF2B5EF4-FFF2-40B4-BE49-F238E27FC236}">
                <a16:creationId xmlns:a16="http://schemas.microsoft.com/office/drawing/2014/main" id="{C624757E-9343-4048-9723-231C6B4D8C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DBF182-89EF-FD4B-9664-279295311006}" type="slidenum">
              <a:rPr altLang="fr-FR" sz="1400" smtClean="0"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fr-FR" sz="1400"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F2EF118-2382-F54E-BE70-AD740C2C904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A9B4F05-B86E-784E-B7FD-B2927980EFF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pPr marL="216000" indent="-216000" eaLnBrk="1" fontAlgn="auto">
              <a:spcBef>
                <a:spcPts val="0"/>
              </a:spcBef>
              <a:spcAft>
                <a:spcPts val="0"/>
              </a:spcAft>
              <a:defRPr/>
            </a:pPr>
            <a:endParaRPr sz="281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259946" y="812210"/>
            <a:ext cx="5039783" cy="400985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67" tIns="45834" rIns="91667" bIns="45834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buClr>
                <a:srgbClr val="000000"/>
              </a:buClr>
              <a:buFont typeface="Times New Roman" charset="0"/>
              <a:buNone/>
            </a:pPr>
            <a:endParaRPr lang="fr-FR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968" y="5078015"/>
            <a:ext cx="6044240" cy="480841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99294" tIns="49648" rIns="99294" bIns="49648" anchor="ctr"/>
          <a:lstStyle/>
          <a:p>
            <a:endParaRPr lang="fr-FR" dirty="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350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259946" y="812210"/>
            <a:ext cx="5039783" cy="400985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67" tIns="45834" rIns="91667" bIns="45834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buClr>
                <a:srgbClr val="000000"/>
              </a:buClr>
              <a:buFont typeface="Times New Roman" charset="0"/>
              <a:buNone/>
            </a:pPr>
            <a:endParaRPr lang="fr-FR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968" y="5078015"/>
            <a:ext cx="6044240" cy="480841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99294" tIns="49648" rIns="99294" bIns="49648" anchor="ctr"/>
          <a:lstStyle/>
          <a:p>
            <a:endParaRPr lang="fr-FR" dirty="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7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C’est aller vers le simple (Bernard Claverie, </a:t>
            </a:r>
            <a:r>
              <a:rPr lang="fr-FR"/>
              <a:t>sciences cognitives).</a:t>
            </a:r>
          </a:p>
        </p:txBody>
      </p:sp>
    </p:spTree>
    <p:extLst>
      <p:ext uri="{BB962C8B-B14F-4D97-AF65-F5344CB8AC3E}">
        <p14:creationId xmlns:p14="http://schemas.microsoft.com/office/powerpoint/2010/main" val="1657536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C’est aller vers le simple (Bernard Claverie, </a:t>
            </a:r>
            <a:r>
              <a:rPr lang="fr-FR"/>
              <a:t>sciences cognitives).</a:t>
            </a:r>
          </a:p>
        </p:txBody>
      </p:sp>
    </p:spTree>
    <p:extLst>
      <p:ext uri="{BB962C8B-B14F-4D97-AF65-F5344CB8AC3E}">
        <p14:creationId xmlns:p14="http://schemas.microsoft.com/office/powerpoint/2010/main" val="3294519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B5A375-58A7-D44F-93AA-A650C0870FC0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447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01688"/>
            <a:ext cx="6015037" cy="40100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51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73113" y="801688"/>
            <a:ext cx="6015037" cy="4010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dirty="0">
                <a:latin typeface="Calibri" charset="0"/>
                <a:ea typeface="MS PGothic" charset="0"/>
              </a:rPr>
              <a:t>Schéma qui insiste sur l’élargissement du champ de l’agroécologie vers les filières agro-alimentaires, les sciences sociales pour intégrer transformation, distribution/vente et consommation. Cet élargissement s’est fait de manière consensuelle de la part des principaux chercheurs. Toutefois, cette évolution du champ de l’agroécologie a créé une représentation hétérogène de ce champ.</a:t>
            </a:r>
          </a:p>
          <a:p>
            <a:r>
              <a:rPr lang="fr-FR" dirty="0">
                <a:latin typeface="Calibri" charset="0"/>
                <a:ea typeface="MS PGothic" charset="0"/>
              </a:rPr>
              <a:t>Le niveau systèmes de production intègre production mais aussi paysage et aménagement. Ce niveau reste limitatif pour expliquer l’agroécologie.</a:t>
            </a:r>
          </a:p>
        </p:txBody>
      </p:sp>
      <p:sp>
        <p:nvSpPr>
          <p:cNvPr id="5734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xfrm>
            <a:off x="4282067" y="10156028"/>
            <a:ext cx="3275859" cy="53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304" tIns="49652" rIns="99304" bIns="49652"/>
          <a:lstStyle>
            <a:lvl1pPr eaLnBrk="0" hangingPunct="0">
              <a:defRPr sz="26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806844" indent="-310325" eaLnBrk="0" hangingPunct="0">
              <a:defRPr sz="26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241298" indent="-248260" eaLnBrk="0" hangingPunct="0">
              <a:defRPr sz="26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737817" indent="-248260" eaLnBrk="0" hangingPunct="0">
              <a:defRPr sz="26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234336" indent="-248260" eaLnBrk="0" hangingPunct="0">
              <a:defRPr sz="26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730856" indent="-24826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3227375" indent="-24826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723894" indent="-24826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4220413" indent="-24826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F6C3379-53A4-2641-9863-D48B2352430C}" type="slidenum">
              <a:rPr lang="fr-FR" sz="1300">
                <a:cs typeface="Arial" charset="0"/>
              </a:rPr>
              <a:pPr eaLnBrk="1" hangingPunct="1"/>
              <a:t>27</a:t>
            </a:fld>
            <a:endParaRPr lang="fr-FR" sz="13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01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31825" y="746125"/>
            <a:ext cx="5595938" cy="3730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Schéma général pour des projets en agroécologie (conçu pour EPA en 2015) représentant une boucle d’amélioration.</a:t>
            </a:r>
          </a:p>
          <a:p>
            <a:r>
              <a:rPr lang="fr-FR" dirty="0"/>
              <a:t>En prolongement de l‘étape 4 : évaluation et synthèse de ce que l’on retient de cette action ou projet.</a:t>
            </a:r>
          </a:p>
        </p:txBody>
      </p:sp>
    </p:spTree>
    <p:extLst>
      <p:ext uri="{BB962C8B-B14F-4D97-AF65-F5344CB8AC3E}">
        <p14:creationId xmlns:p14="http://schemas.microsoft.com/office/powerpoint/2010/main" val="3770728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259946" y="812210"/>
            <a:ext cx="5039783" cy="400985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67" tIns="45834" rIns="91667" bIns="45834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buClr>
                <a:srgbClr val="000000"/>
              </a:buClr>
              <a:buFont typeface="Times New Roman" charset="0"/>
              <a:buNone/>
            </a:pPr>
            <a:endParaRPr lang="fr-FR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968" y="5078015"/>
            <a:ext cx="6044240" cy="480841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lIns="99294" tIns="49648" rIns="99294" bIns="49648" anchor="ctr"/>
          <a:lstStyle/>
          <a:p>
            <a:endParaRPr lang="fr-FR" dirty="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10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C’est aller vers le simple (Bernard Claverie, </a:t>
            </a:r>
            <a:r>
              <a:rPr lang="fr-FR"/>
              <a:t>sciences cognitives).</a:t>
            </a:r>
          </a:p>
        </p:txBody>
      </p:sp>
    </p:spTree>
    <p:extLst>
      <p:ext uri="{BB962C8B-B14F-4D97-AF65-F5344CB8AC3E}">
        <p14:creationId xmlns:p14="http://schemas.microsoft.com/office/powerpoint/2010/main" val="25803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B5A375-58A7-D44F-93AA-A650C0870FC0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023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>
            <a:extLst>
              <a:ext uri="{FF2B5EF4-FFF2-40B4-BE49-F238E27FC236}">
                <a16:creationId xmlns:a16="http://schemas.microsoft.com/office/drawing/2014/main" id="{8EC05477-D951-3449-99A0-23417EADE2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65163" algn="l"/>
                <a:tab pos="1331913" algn="l"/>
                <a:tab pos="1998663" algn="l"/>
                <a:tab pos="2665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665163" algn="l"/>
                <a:tab pos="1331913" algn="l"/>
                <a:tab pos="1998663" algn="l"/>
                <a:tab pos="2665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665163" algn="l"/>
                <a:tab pos="1331913" algn="l"/>
                <a:tab pos="1998663" algn="l"/>
                <a:tab pos="2665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665163" algn="l"/>
                <a:tab pos="1331913" algn="l"/>
                <a:tab pos="1998663" algn="l"/>
                <a:tab pos="2665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665163" algn="l"/>
                <a:tab pos="1331913" algn="l"/>
                <a:tab pos="1998663" algn="l"/>
                <a:tab pos="2665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5163" algn="l"/>
                <a:tab pos="1331913" algn="l"/>
                <a:tab pos="1998663" algn="l"/>
                <a:tab pos="2665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5163" algn="l"/>
                <a:tab pos="1331913" algn="l"/>
                <a:tab pos="1998663" algn="l"/>
                <a:tab pos="2665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5163" algn="l"/>
                <a:tab pos="1331913" algn="l"/>
                <a:tab pos="1998663" algn="l"/>
                <a:tab pos="2665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5163" algn="l"/>
                <a:tab pos="1331913" algn="l"/>
                <a:tab pos="1998663" algn="l"/>
                <a:tab pos="26654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0046135-B583-7243-9B59-0A20406C1CD4}" type="slidenum">
              <a:rPr lang="fr-FR" altLang="fr-FR" sz="13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pPr eaLnBrk="1" hangingPunct="1"/>
              <a:t>31</a:t>
            </a:fld>
            <a:endParaRPr lang="fr-FR" altLang="fr-FR" sz="13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2707" name="Rectangle 1">
            <a:extLst>
              <a:ext uri="{FF2B5EF4-FFF2-40B4-BE49-F238E27FC236}">
                <a16:creationId xmlns:a16="http://schemas.microsoft.com/office/drawing/2014/main" id="{93647A2F-89A0-E845-ACC0-BBEB8B30AA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30238" y="755650"/>
            <a:ext cx="5595937" cy="3730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41F481FC-F5EB-9343-8148-3656C23A7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3198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B5A375-58A7-D44F-93AA-A650C0870FC0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682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B5A375-58A7-D44F-93AA-A650C0870FC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77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2E239-662E-4D41-9A0D-4E8B238CFFB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773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2E239-662E-4D41-9A0D-4E8B238CFFBC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866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B5A375-58A7-D44F-93AA-A650C0870FC0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52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Ces 5 niveaux</a:t>
            </a:r>
            <a:r>
              <a:rPr lang="fr-FR" baseline="0" dirty="0"/>
              <a:t> sont importants par les imbrications qu’ils supposent comme des poupées russes emboitées. La transition agroécologique interroge de nombreuses dimensions en partant du rapport individuel à la vie en général qui impacte les choix individuels de vie et amène du sens dans toute action et donc en alimentation, santé, agriculture, énergie, techniques, culture et hygiène de vie.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4565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2E239-662E-4D41-9A0D-4E8B238CFFBC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73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3113" y="812800"/>
            <a:ext cx="6011862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2E239-662E-4D41-9A0D-4E8B238CFFBC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2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4438" y="1060450"/>
            <a:ext cx="7291387" cy="2255838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4438" y="3403600"/>
            <a:ext cx="7291387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FB1EDAE-CD58-9E40-8FA9-0CC392788D72}"/>
              </a:ext>
            </a:extLst>
          </p:cNvPr>
          <p:cNvSpPr txBox="1"/>
          <p:nvPr userDrawn="1"/>
        </p:nvSpPr>
        <p:spPr>
          <a:xfrm>
            <a:off x="167268" y="5386039"/>
            <a:ext cx="4014439" cy="9032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02459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7336081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10413" y="360363"/>
            <a:ext cx="2249487" cy="52197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597650" cy="52197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3174426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619293" y="258846"/>
            <a:ext cx="7738919" cy="1079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/>
          <a:lstStyle>
            <a:lvl1pPr marL="0" marR="0" lvl="0" indent="0" algn="l" rtl="0">
              <a:spcBef>
                <a:spcPts val="0"/>
              </a:spcBef>
              <a:buNone/>
              <a:defRPr sz="1779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779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779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779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779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779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779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779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779" b="0" i="0" u="none" strike="noStrike" cap="none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486014" y="1516327"/>
            <a:ext cx="8747639" cy="3758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779" b="0" i="0" u="none" strike="noStrike" cap="none"/>
            </a:lvl1pPr>
            <a:lvl2pPr marL="451896" marR="0" lvl="1" indent="0" algn="l" rtl="0">
              <a:spcBef>
                <a:spcPts val="0"/>
              </a:spcBef>
              <a:buNone/>
              <a:defRPr sz="1779" b="0" i="0" u="none" strike="noStrike" cap="none"/>
            </a:lvl2pPr>
            <a:lvl3pPr marL="903793" marR="0" lvl="2" indent="0" algn="l" rtl="0">
              <a:spcBef>
                <a:spcPts val="0"/>
              </a:spcBef>
              <a:buNone/>
              <a:defRPr sz="1779" b="0" i="0" u="none" strike="noStrike" cap="none"/>
            </a:lvl3pPr>
            <a:lvl4pPr marL="1355689" marR="0" lvl="3" indent="0" algn="l" rtl="0">
              <a:spcBef>
                <a:spcPts val="0"/>
              </a:spcBef>
              <a:buNone/>
              <a:defRPr sz="1779" b="0" i="0" u="none" strike="noStrike" cap="none"/>
            </a:lvl4pPr>
            <a:lvl5pPr marL="1807586" marR="0" lvl="4" indent="0" algn="l" rtl="0">
              <a:spcBef>
                <a:spcPts val="0"/>
              </a:spcBef>
              <a:buNone/>
              <a:defRPr sz="1779" b="0" i="0" u="none" strike="noStrike" cap="none"/>
            </a:lvl5pPr>
            <a:lvl6pPr marL="2259482" marR="0" lvl="5" indent="0" algn="l" rtl="0">
              <a:spcBef>
                <a:spcPts val="0"/>
              </a:spcBef>
              <a:buNone/>
              <a:defRPr sz="1779" b="0" i="0" u="none" strike="noStrike" cap="none"/>
            </a:lvl6pPr>
            <a:lvl7pPr marL="2711379" marR="0" lvl="6" indent="0" algn="l" rtl="0">
              <a:spcBef>
                <a:spcPts val="0"/>
              </a:spcBef>
              <a:buNone/>
              <a:defRPr sz="1779" b="0" i="0" u="none" strike="noStrike" cap="none"/>
            </a:lvl7pPr>
            <a:lvl8pPr marL="3163275" marR="0" lvl="7" indent="0" algn="l" rtl="0">
              <a:spcBef>
                <a:spcPts val="0"/>
              </a:spcBef>
              <a:buNone/>
              <a:defRPr sz="1779" b="0" i="0" u="none" strike="noStrike" cap="none"/>
            </a:lvl8pPr>
            <a:lvl9pPr marL="3615172" marR="0" lvl="8" indent="0" algn="l" rtl="0">
              <a:spcBef>
                <a:spcPts val="0"/>
              </a:spcBef>
              <a:buNone/>
              <a:defRPr sz="1779" b="0" i="0" u="none" strike="noStrike" cap="none"/>
            </a:lvl9pPr>
          </a:lstStyle>
          <a:p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C606697-5DD2-1D4F-B206-8BDE68696D41}"/>
              </a:ext>
            </a:extLst>
          </p:cNvPr>
          <p:cNvSpPr txBox="1"/>
          <p:nvPr userDrawn="1"/>
        </p:nvSpPr>
        <p:spPr>
          <a:xfrm>
            <a:off x="167268" y="5486400"/>
            <a:ext cx="3969834" cy="8809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6353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000000" cy="90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60000" y="1515600"/>
            <a:ext cx="9000000" cy="3758400"/>
          </a:xfrm>
          <a:prstGeom prst="rect">
            <a:avLst/>
          </a:prstGeom>
        </p:spPr>
        <p:txBody>
          <a:bodyPr anchor="ctr"/>
          <a:lstStyle/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F9966D8-F695-7644-8472-9B544FBC8BE4}"/>
              </a:ext>
            </a:extLst>
          </p:cNvPr>
          <p:cNvSpPr txBox="1"/>
          <p:nvPr userDrawn="1"/>
        </p:nvSpPr>
        <p:spPr>
          <a:xfrm>
            <a:off x="144966" y="5542156"/>
            <a:ext cx="4360127" cy="8586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2028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000000" cy="90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60000" y="1515600"/>
            <a:ext cx="9000000" cy="375840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F8E0005-4252-6E4D-A02F-1B998182FA6F}"/>
              </a:ext>
            </a:extLst>
          </p:cNvPr>
          <p:cNvSpPr txBox="1"/>
          <p:nvPr userDrawn="1"/>
        </p:nvSpPr>
        <p:spPr>
          <a:xfrm>
            <a:off x="111512" y="5542156"/>
            <a:ext cx="4482790" cy="825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7018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4438" y="1060450"/>
            <a:ext cx="7291387" cy="2255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4438" y="3403600"/>
            <a:ext cx="7291387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388789498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2980953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3575" y="1616075"/>
            <a:ext cx="8383588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3575" y="4337050"/>
            <a:ext cx="8383588" cy="14176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43081055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38" y="4500563"/>
            <a:ext cx="3883025" cy="3587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735763" y="4500563"/>
            <a:ext cx="3884612" cy="3587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84635047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925" y="344488"/>
            <a:ext cx="8383588" cy="12525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9925" y="1589088"/>
            <a:ext cx="4111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9925" y="2366963"/>
            <a:ext cx="4111625" cy="34813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21250" y="1589088"/>
            <a:ext cx="4132263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21250" y="2366963"/>
            <a:ext cx="4132263" cy="34813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8909025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341BDDA-9635-7447-B000-7AE356196D20}"/>
              </a:ext>
            </a:extLst>
          </p:cNvPr>
          <p:cNvSpPr txBox="1"/>
          <p:nvPr userDrawn="1"/>
        </p:nvSpPr>
        <p:spPr>
          <a:xfrm>
            <a:off x="178420" y="5580063"/>
            <a:ext cx="4036741" cy="7426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0105272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49417599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297866"/>
      </p:ext>
    </p:extLst>
  </p:cSld>
  <p:clrMapOvr>
    <a:masterClrMapping/>
  </p:clrMapOvr>
  <p:transition spd="slow"/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925" y="431800"/>
            <a:ext cx="3135313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32263" y="933450"/>
            <a:ext cx="4921250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9925" y="1944688"/>
            <a:ext cx="3135313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41681038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925" y="431800"/>
            <a:ext cx="3135313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32263" y="933450"/>
            <a:ext cx="4921250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9925" y="1944688"/>
            <a:ext cx="3135313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20772570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62629017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574088" y="2160588"/>
            <a:ext cx="2046287" cy="269875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430463" y="2160588"/>
            <a:ext cx="5991225" cy="26987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0906520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3575" y="1616075"/>
            <a:ext cx="8383588" cy="2695575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3575" y="4337050"/>
            <a:ext cx="8383588" cy="14176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2025545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60363" y="1516063"/>
            <a:ext cx="4422775" cy="4064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35538" y="1516063"/>
            <a:ext cx="4424362" cy="4064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494003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925" y="344488"/>
            <a:ext cx="8383588" cy="12525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9925" y="1589088"/>
            <a:ext cx="4111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9925" y="2366963"/>
            <a:ext cx="4111625" cy="34813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21250" y="1589088"/>
            <a:ext cx="4132263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21250" y="2366963"/>
            <a:ext cx="4132263" cy="34813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9254855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0695110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CBEC22C-E979-E747-8CFC-4730869534CD}"/>
              </a:ext>
            </a:extLst>
          </p:cNvPr>
          <p:cNvSpPr txBox="1"/>
          <p:nvPr userDrawn="1"/>
        </p:nvSpPr>
        <p:spPr>
          <a:xfrm>
            <a:off x="213756" y="5617029"/>
            <a:ext cx="4096987" cy="6293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4121155"/>
      </p:ext>
    </p:extLst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925" y="431800"/>
            <a:ext cx="3135313" cy="1512888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32263" y="933450"/>
            <a:ext cx="4921250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9925" y="1944688"/>
            <a:ext cx="3135313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3102352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925" y="431800"/>
            <a:ext cx="3135313" cy="1512888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32263" y="933450"/>
            <a:ext cx="4921250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9925" y="1944688"/>
            <a:ext cx="3135313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7886009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6734C5C8-5F8B-6140-8B64-5158C00D3591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360363" y="360363"/>
            <a:ext cx="899953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EEDBFEFA-2B35-5746-BBEC-A1C0951DBB6B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360363" y="1516063"/>
            <a:ext cx="8999537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21D59E4-00E5-1946-B39B-6623ECF2D6F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5759450"/>
            <a:ext cx="36004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3" r:id="rId12"/>
    <p:sldLayoutId id="2147483684" r:id="rId13"/>
    <p:sldLayoutId id="2147483685" r:id="rId14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fr-FR" sz="3200" kern="1200">
          <a:solidFill>
            <a:srgbClr val="185DC4"/>
          </a:solidFill>
          <a:latin typeface="Open Sans Condensed" pitchFamily="34"/>
          <a:ea typeface="SimSun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85DC4"/>
          </a:solidFill>
          <a:latin typeface="Open Sans Condensed"/>
          <a:ea typeface="SimSun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85DC4"/>
          </a:solidFill>
          <a:latin typeface="Open Sans Condensed"/>
          <a:ea typeface="SimSun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85DC4"/>
          </a:solidFill>
          <a:latin typeface="Open Sans Condensed"/>
          <a:ea typeface="SimSun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85DC4"/>
          </a:solidFill>
          <a:latin typeface="Open Sans Condensed"/>
          <a:ea typeface="SimSun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85DC4"/>
          </a:solidFill>
          <a:latin typeface="Open Sans Condensed"/>
          <a:ea typeface="SimSun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85DC4"/>
          </a:solidFill>
          <a:latin typeface="Open Sans Condensed"/>
          <a:ea typeface="SimSun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85DC4"/>
          </a:solidFill>
          <a:latin typeface="Open Sans Condensed"/>
          <a:ea typeface="SimSun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85DC4"/>
          </a:solidFill>
          <a:latin typeface="Open Sans Condensed"/>
          <a:ea typeface="SimSun" panose="02010600030101010101" pitchFamily="2" charset="-122"/>
        </a:defRPr>
      </a:lvl9pPr>
    </p:titleStyle>
    <p:bodyStyle>
      <a:lvl1pPr algn="l" rtl="0" eaLnBrk="0" fontAlgn="base" hangingPunct="0">
        <a:spcBef>
          <a:spcPct val="0"/>
        </a:spcBef>
        <a:spcAft>
          <a:spcPts val="1213"/>
        </a:spcAft>
        <a:defRPr lang="fr-FR" sz="2400" kern="1200">
          <a:solidFill>
            <a:schemeClr val="tx1"/>
          </a:solidFill>
          <a:latin typeface="Arial" pitchFamily="18"/>
          <a:ea typeface="SimSun" pitchFamily="2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21399940-A57F-BE4A-9D34-C00CA6C9A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4319588"/>
            <a:ext cx="2430463" cy="2160587"/>
          </a:xfrm>
          <a:prstGeom prst="rect">
            <a:avLst/>
          </a:prstGeom>
          <a:solidFill>
            <a:srgbClr val="FB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defRPr/>
            </a:pPr>
            <a:endParaRPr lang="fr-FR" altLang="fr-FR" sz="2400"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78B95899-8E71-3849-9DE8-320E89C6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463" y="2160588"/>
            <a:ext cx="7289800" cy="2159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defRPr/>
            </a:pPr>
            <a:endParaRPr lang="fr-FR" altLang="fr-FR" sz="2400"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17770C71-74E1-8445-933E-45A661AD2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463" y="4319588"/>
            <a:ext cx="4859337" cy="2160587"/>
          </a:xfrm>
          <a:prstGeom prst="rect">
            <a:avLst/>
          </a:prstGeom>
          <a:solidFill>
            <a:srgbClr val="F54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defRPr/>
            </a:pPr>
            <a:endParaRPr lang="fr-FR" altLang="fr-FR" sz="2400"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2053" name="Espace réservé du texte 4">
            <a:extLst>
              <a:ext uri="{FF2B5EF4-FFF2-40B4-BE49-F238E27FC236}">
                <a16:creationId xmlns:a16="http://schemas.microsoft.com/office/drawing/2014/main" id="{696270CE-979A-CA4F-BFE3-A58A58B4792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700338" y="4500563"/>
            <a:ext cx="792003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38944F8D-B98C-DA40-8927-F13BD416B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0588"/>
            <a:ext cx="2430463" cy="2159000"/>
          </a:xfrm>
          <a:prstGeom prst="rect">
            <a:avLst/>
          </a:prstGeom>
          <a:solidFill>
            <a:srgbClr val="FBB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defRPr/>
            </a:pPr>
            <a:endParaRPr lang="fr-FR" altLang="fr-FR" sz="2400"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2055" name="Espace réservé du titre 6">
            <a:extLst>
              <a:ext uri="{FF2B5EF4-FFF2-40B4-BE49-F238E27FC236}">
                <a16:creationId xmlns:a16="http://schemas.microsoft.com/office/drawing/2014/main" id="{12FB583A-C183-EE42-BEFC-8463DC1A6681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2430463" y="2160588"/>
            <a:ext cx="692943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sp>
        <p:nvSpPr>
          <p:cNvPr id="2056" name="Rectangle 7">
            <a:extLst>
              <a:ext uri="{FF2B5EF4-FFF2-40B4-BE49-F238E27FC236}">
                <a16:creationId xmlns:a16="http://schemas.microsoft.com/office/drawing/2014/main" id="{45A99E0F-2D0D-D14F-8E5F-8E96267F5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0"/>
            <a:ext cx="2430463" cy="2160588"/>
          </a:xfrm>
          <a:prstGeom prst="rect">
            <a:avLst/>
          </a:prstGeom>
          <a:solidFill>
            <a:srgbClr val="F35B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defRPr/>
            </a:pPr>
            <a:endParaRPr lang="fr-FR" altLang="fr-FR" sz="2400"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id="{6317D5B2-62FD-BD46-A5BF-62A03BA73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463" y="0"/>
            <a:ext cx="2428875" cy="2160588"/>
          </a:xfrm>
          <a:prstGeom prst="rect">
            <a:avLst/>
          </a:prstGeom>
          <a:solidFill>
            <a:srgbClr val="B505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defRPr/>
            </a:pPr>
            <a:endParaRPr lang="fr-FR" altLang="fr-FR" sz="2400">
              <a:latin typeface="Times New Roman" panose="02020603050405020304" pitchFamily="18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6C80381A-47DB-B343-BC07-A8916994651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774700"/>
            <a:ext cx="10810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slow"/>
  <p:txStyles>
    <p:titleStyle>
      <a:lvl1pPr marL="179388" algn="l" rtl="0" eaLnBrk="0" fontAlgn="base" hangingPunct="0">
        <a:spcBef>
          <a:spcPct val="0"/>
        </a:spcBef>
        <a:spcAft>
          <a:spcPct val="0"/>
        </a:spcAft>
        <a:defRPr lang="fr-FR" sz="3600" kern="1200">
          <a:solidFill>
            <a:srgbClr val="B5057F"/>
          </a:solidFill>
          <a:latin typeface="Open Sans Condensed" pitchFamily="34"/>
          <a:ea typeface="SimSun" pitchFamily="2"/>
        </a:defRPr>
      </a:lvl1pPr>
      <a:lvl2pPr marL="1793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5057F"/>
          </a:solidFill>
          <a:latin typeface="Open Sans Condensed"/>
          <a:ea typeface="SimSun" panose="02010600030101010101" pitchFamily="2" charset="-122"/>
        </a:defRPr>
      </a:lvl2pPr>
      <a:lvl3pPr marL="1793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5057F"/>
          </a:solidFill>
          <a:latin typeface="Open Sans Condensed"/>
          <a:ea typeface="SimSun" panose="02010600030101010101" pitchFamily="2" charset="-122"/>
        </a:defRPr>
      </a:lvl3pPr>
      <a:lvl4pPr marL="1793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5057F"/>
          </a:solidFill>
          <a:latin typeface="Open Sans Condensed"/>
          <a:ea typeface="SimSun" panose="02010600030101010101" pitchFamily="2" charset="-122"/>
        </a:defRPr>
      </a:lvl4pPr>
      <a:lvl5pPr marL="1793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5057F"/>
          </a:solidFill>
          <a:latin typeface="Open Sans Condensed"/>
          <a:ea typeface="SimSun" panose="02010600030101010101" pitchFamily="2" charset="-122"/>
        </a:defRPr>
      </a:lvl5pPr>
      <a:lvl6pPr marL="6365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5057F"/>
          </a:solidFill>
          <a:latin typeface="Open Sans Condensed"/>
          <a:ea typeface="SimSun" panose="02010600030101010101" pitchFamily="2" charset="-122"/>
        </a:defRPr>
      </a:lvl6pPr>
      <a:lvl7pPr marL="10937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5057F"/>
          </a:solidFill>
          <a:latin typeface="Open Sans Condensed"/>
          <a:ea typeface="SimSun" panose="02010600030101010101" pitchFamily="2" charset="-122"/>
        </a:defRPr>
      </a:lvl7pPr>
      <a:lvl8pPr marL="15509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5057F"/>
          </a:solidFill>
          <a:latin typeface="Open Sans Condensed"/>
          <a:ea typeface="SimSun" panose="02010600030101010101" pitchFamily="2" charset="-122"/>
        </a:defRPr>
      </a:lvl8pPr>
      <a:lvl9pPr marL="200818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5057F"/>
          </a:solidFill>
          <a:latin typeface="Open Sans Condensed"/>
          <a:ea typeface="SimSun" panose="02010600030101010101" pitchFamily="2" charset="-122"/>
        </a:defRPr>
      </a:lvl9pPr>
    </p:titleStyle>
    <p:bodyStyle>
      <a:lvl1pPr algn="l" rtl="0" eaLnBrk="0" fontAlgn="base" hangingPunct="0">
        <a:spcBef>
          <a:spcPct val="0"/>
        </a:spcBef>
        <a:spcAft>
          <a:spcPts val="1038"/>
        </a:spcAft>
        <a:defRPr lang="fr-FR" sz="2300" kern="1200">
          <a:solidFill>
            <a:schemeClr val="tx1"/>
          </a:solidFill>
          <a:latin typeface="Arial" pitchFamily="18"/>
          <a:ea typeface="SimSun" pitchFamily="2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33.xml"/><Relationship Id="rId4" Type="http://schemas.openxmlformats.org/officeDocument/2006/relationships/slide" Target="slide3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hiftproject.org/article/nouveau-rapport-mobiliser-superieur-climat/" TargetMode="External"/><Relationship Id="rId2" Type="http://schemas.openxmlformats.org/officeDocument/2006/relationships/hyperlink" Target="https://theshiftproject.org/wp-content/uploads/2019/04/Rapport_ClimatSup_TheShiftProject-2019.pdf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positivr.fr/category/a/planete/" TargetMode="External"/><Relationship Id="rId3" Type="http://schemas.openxmlformats.org/officeDocument/2006/relationships/hyperlink" Target="http://revue-sesame-inra.fr/sesame/sesame-N4_nov2018-web.pdf" TargetMode="External"/><Relationship Id="rId7" Type="http://schemas.openxmlformats.org/officeDocument/2006/relationships/hyperlink" Target="http://www.annales.org/re/2018/re-2018.html" TargetMode="External"/><Relationship Id="rId2" Type="http://schemas.openxmlformats.org/officeDocument/2006/relationships/hyperlink" Target="http://revue-sesame-inra.fr/sesame.inra.f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lafabriqueecologique.fr/blog" TargetMode="External"/><Relationship Id="rId5" Type="http://schemas.openxmlformats.org/officeDocument/2006/relationships/hyperlink" Target="http://www.paysages-apres-petrole.org/" TargetMode="External"/><Relationship Id="rId4" Type="http://schemas.openxmlformats.org/officeDocument/2006/relationships/hyperlink" Target="https://www.ecologique-solidaire.gouv.fr/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32.xml"/><Relationship Id="rId3" Type="http://schemas.openxmlformats.org/officeDocument/2006/relationships/slide" Target="slide7.xml"/><Relationship Id="rId7" Type="http://schemas.openxmlformats.org/officeDocument/2006/relationships/slide" Target="slide16.xml"/><Relationship Id="rId12" Type="http://schemas.openxmlformats.org/officeDocument/2006/relationships/slide" Target="slide3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4.xml"/><Relationship Id="rId11" Type="http://schemas.openxmlformats.org/officeDocument/2006/relationships/slide" Target="slide27.xml"/><Relationship Id="rId5" Type="http://schemas.openxmlformats.org/officeDocument/2006/relationships/slide" Target="slide11.xml"/><Relationship Id="rId10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1.xml"/><Relationship Id="rId14" Type="http://schemas.openxmlformats.org/officeDocument/2006/relationships/slide" Target="slide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>
            <a:extLst>
              <a:ext uri="{FF2B5EF4-FFF2-40B4-BE49-F238E27FC236}">
                <a16:creationId xmlns:a16="http://schemas.microsoft.com/office/drawing/2014/main" id="{8FC9EC86-C909-7C46-B19A-9AE7CA5327B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05612" y="2208443"/>
            <a:ext cx="6929437" cy="2523768"/>
          </a:xfrm>
        </p:spPr>
        <p:txBody>
          <a:bodyPr>
            <a:spAutoFit/>
          </a:bodyPr>
          <a:lstStyle/>
          <a:p>
            <a:pPr algn="ctr" eaLnBrk="1"/>
            <a:r>
              <a:rPr lang="fr-FR" altLang="fr-FR" sz="4400" b="1" dirty="0">
                <a:solidFill>
                  <a:srgbClr val="FF7735"/>
                </a:solidFill>
                <a:latin typeface="Open Sans Condensed"/>
                <a:ea typeface="SimSun" panose="02010600030101010101" pitchFamily="2" charset="-122"/>
              </a:rPr>
              <a:t>Repères pour é</a:t>
            </a:r>
            <a:r>
              <a:rPr altLang="fr-FR" sz="4400" b="1" dirty="0">
                <a:solidFill>
                  <a:srgbClr val="FF7735"/>
                </a:solidFill>
                <a:latin typeface="Open Sans Condensed"/>
                <a:ea typeface="SimSun" panose="02010600030101010101" pitchFamily="2" charset="-122"/>
              </a:rPr>
              <a:t>duquer à la transition</a:t>
            </a:r>
            <a:r>
              <a:rPr lang="fr-FR" altLang="fr-FR" sz="4400" b="1" dirty="0">
                <a:solidFill>
                  <a:srgbClr val="FF7735"/>
                </a:solidFill>
                <a:latin typeface="Open Sans Condensed"/>
                <a:ea typeface="SimSun" panose="02010600030101010101" pitchFamily="2" charset="-122"/>
              </a:rPr>
              <a:t> </a:t>
            </a:r>
            <a:br>
              <a:rPr lang="fr-FR" altLang="fr-FR" sz="4400" b="1" dirty="0">
                <a:solidFill>
                  <a:srgbClr val="FF7735"/>
                </a:solidFill>
                <a:latin typeface="Open Sans Condensed"/>
                <a:ea typeface="SimSun" panose="02010600030101010101" pitchFamily="2" charset="-122"/>
              </a:rPr>
            </a:br>
            <a:r>
              <a:rPr lang="fr-FR" altLang="fr-FR" sz="3200" b="1" i="1" dirty="0">
                <a:solidFill>
                  <a:srgbClr val="FF7735"/>
                </a:solidFill>
                <a:latin typeface="Open Sans Condensed"/>
                <a:ea typeface="SimSun" panose="02010600030101010101" pitchFamily="2" charset="-122"/>
              </a:rPr>
              <a:t>Agir pour préserver la vie et la Terre</a:t>
            </a:r>
            <a:br>
              <a:rPr lang="fr-FR" altLang="fr-FR" sz="4400" b="1" dirty="0">
                <a:solidFill>
                  <a:srgbClr val="FF7735"/>
                </a:solidFill>
                <a:latin typeface="Open Sans Condensed"/>
                <a:ea typeface="SimSun" panose="02010600030101010101" pitchFamily="2" charset="-122"/>
              </a:rPr>
            </a:br>
            <a:endParaRPr altLang="fr-FR" sz="4400" b="1" dirty="0">
              <a:solidFill>
                <a:srgbClr val="FF7735"/>
              </a:solidFill>
              <a:latin typeface="Open Sans Condensed"/>
              <a:ea typeface="SimSun" panose="02010600030101010101" pitchFamily="2" charset="-122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7BF7CC-70B9-8B48-B673-C4A689B5AB9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713772" y="5320432"/>
            <a:ext cx="4474185" cy="743793"/>
          </a:xfrm>
        </p:spPr>
        <p:txBody>
          <a:bodyPr wrap="square">
            <a:spAutoFit/>
          </a:bodyPr>
          <a:lstStyle/>
          <a:p>
            <a:pPr algn="ctr" eaLnBrk="1" fontAlgn="auto">
              <a:spcBef>
                <a:spcPts val="0"/>
              </a:spcBef>
              <a:spcAft>
                <a:spcPts val="1037"/>
              </a:spcAft>
              <a:defRPr/>
            </a:pPr>
            <a:r>
              <a:rPr sz="2000" b="1" i="1" dirty="0">
                <a:solidFill>
                  <a:schemeClr val="bg1"/>
                </a:solidFill>
              </a:rPr>
              <a:t>Philippe Cousinié,</a:t>
            </a:r>
            <a:r>
              <a:rPr lang="fr-FR" sz="2000" b="1" i="1" dirty="0">
                <a:solidFill>
                  <a:schemeClr val="bg1"/>
                </a:solidFill>
              </a:rPr>
              <a:t> </a:t>
            </a:r>
          </a:p>
          <a:p>
            <a:pPr algn="ctr" eaLnBrk="1" fontAlgn="auto">
              <a:spcBef>
                <a:spcPts val="0"/>
              </a:spcBef>
              <a:spcAft>
                <a:spcPts val="1037"/>
              </a:spcAft>
              <a:defRPr/>
            </a:pPr>
            <a:r>
              <a:rPr sz="2000" b="1" i="1" dirty="0">
                <a:solidFill>
                  <a:schemeClr val="bg1"/>
                </a:solidFill>
              </a:rPr>
              <a:t>animateur </a:t>
            </a:r>
            <a:r>
              <a:rPr sz="2000" b="1" i="1" dirty="0" err="1">
                <a:solidFill>
                  <a:schemeClr val="bg1"/>
                </a:solidFill>
              </a:rPr>
              <a:t>Réso’them</a:t>
            </a:r>
            <a:r>
              <a:rPr sz="2000" b="1" i="1" dirty="0">
                <a:solidFill>
                  <a:schemeClr val="bg1"/>
                </a:solidFill>
              </a:rPr>
              <a:t>, mai 2019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29CC39A-132A-4848-8243-C716930E2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289" y="5498604"/>
            <a:ext cx="2007012" cy="98157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DF3E33F-10FB-EA4B-9C90-593C31C21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2329"/>
            <a:ext cx="2377440" cy="78784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2BABC-DB71-7E4E-8308-202BDE52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90" y="0"/>
            <a:ext cx="6586791" cy="1079640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chemeClr val="bg1">
                    <a:lumMod val="50000"/>
                  </a:schemeClr>
                </a:solidFill>
              </a:rPr>
              <a:t>Clés de la transition (2)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E039D5-C827-BB47-B246-E51F6BC52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255" y="963731"/>
            <a:ext cx="9073007" cy="3744896"/>
          </a:xfrm>
        </p:spPr>
        <p:txBody>
          <a:bodyPr anchor="t" anchorCtr="0"/>
          <a:lstStyle/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transition s’appuie sur des piliers (durables) tels que agro-environnementaux, social, économique et santé globale. Cela englobe la technique, la culture, l’énergie, l’agriculture, l’élevage, l’alimentation dans une vision systémique.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transition se fonde sur de nouveaux savoirs associés à de nouvelles valeurs dans la perspective précédente.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savoirs de la transition tendent vers la transdisciplinarité pour avoir une vision globale et de long terme.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dynamique de transition est collaborative, collective, en réseaux, avec une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-construction.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valeurs de la transition constituent un socle fondamental (responsabilité, solidarité, autonomie, altruisme, équité, etc.).</a:t>
            </a:r>
          </a:p>
        </p:txBody>
      </p:sp>
    </p:spTree>
    <p:extLst>
      <p:ext uri="{BB962C8B-B14F-4D97-AF65-F5344CB8AC3E}">
        <p14:creationId xmlns:p14="http://schemas.microsoft.com/office/powerpoint/2010/main" val="309783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400455145"/>
              </p:ext>
            </p:extLst>
          </p:nvPr>
        </p:nvGraphicFramePr>
        <p:xfrm>
          <a:off x="1115715" y="935831"/>
          <a:ext cx="8056286" cy="5054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974108" y="-144289"/>
            <a:ext cx="8339499" cy="907217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3163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3558" b="1" dirty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fr-FR" sz="3558" b="1" dirty="0">
                <a:solidFill>
                  <a:srgbClr val="7F7F7F"/>
                </a:solidFill>
                <a:latin typeface="+mn-lt"/>
                <a:ea typeface="SimSun" pitchFamily="2"/>
                <a:cs typeface="Tahoma" pitchFamily="2"/>
              </a:rPr>
              <a:t>uestionnements de la transition</a:t>
            </a:r>
            <a:endParaRPr lang="fr-FR" sz="3558" dirty="0">
              <a:solidFill>
                <a:srgbClr val="7F7F7F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01774CB-54DA-6A43-8B42-95E09E77D999}"/>
              </a:ext>
            </a:extLst>
          </p:cNvPr>
          <p:cNvSpPr txBox="1"/>
          <p:nvPr/>
        </p:nvSpPr>
        <p:spPr>
          <a:xfrm>
            <a:off x="334851" y="1184857"/>
            <a:ext cx="264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Quelle intensité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EE56AEB-3849-654C-BBA3-48BFBED3B183}"/>
              </a:ext>
            </a:extLst>
          </p:cNvPr>
          <p:cNvSpPr txBox="1"/>
          <p:nvPr/>
        </p:nvSpPr>
        <p:spPr>
          <a:xfrm>
            <a:off x="7430005" y="935831"/>
            <a:ext cx="1883602" cy="849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Pas à pas ?</a:t>
            </a:r>
          </a:p>
          <a:p>
            <a:r>
              <a:rPr lang="fr-FR" sz="2400" b="1" dirty="0"/>
              <a:t>Rupture (s)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1A60FF9-2D82-F146-AFD1-7F5914BBCF85}"/>
              </a:ext>
            </a:extLst>
          </p:cNvPr>
          <p:cNvSpPr txBox="1"/>
          <p:nvPr/>
        </p:nvSpPr>
        <p:spPr>
          <a:xfrm>
            <a:off x="3102555" y="5989902"/>
            <a:ext cx="4082603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Vision écologique, agricole et alimentaire</a:t>
            </a:r>
          </a:p>
        </p:txBody>
      </p:sp>
    </p:spTree>
    <p:extLst>
      <p:ext uri="{BB962C8B-B14F-4D97-AF65-F5344CB8AC3E}">
        <p14:creationId xmlns:p14="http://schemas.microsoft.com/office/powerpoint/2010/main" val="387858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F0B5F82A-2152-E54E-9073-2BE014D0A192}"/>
              </a:ext>
            </a:extLst>
          </p:cNvPr>
          <p:cNvSpPr/>
          <p:nvPr/>
        </p:nvSpPr>
        <p:spPr>
          <a:xfrm>
            <a:off x="1800711" y="667396"/>
            <a:ext cx="5760000" cy="57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F2BCFD0-49EC-5F45-8A8B-66CDD0B5B2DA}"/>
              </a:ext>
            </a:extLst>
          </p:cNvPr>
          <p:cNvSpPr txBox="1">
            <a:spLocks/>
          </p:cNvSpPr>
          <p:nvPr/>
        </p:nvSpPr>
        <p:spPr>
          <a:xfrm>
            <a:off x="731100" y="-145868"/>
            <a:ext cx="8339499" cy="907217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3163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558" dirty="0">
              <a:solidFill>
                <a:srgbClr val="7F7F7F"/>
              </a:solidFill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11049688-FBFB-A042-9F34-1FBFEA52E923}"/>
              </a:ext>
            </a:extLst>
          </p:cNvPr>
          <p:cNvSpPr txBox="1">
            <a:spLocks/>
          </p:cNvSpPr>
          <p:nvPr/>
        </p:nvSpPr>
        <p:spPr>
          <a:xfrm>
            <a:off x="716842" y="-80861"/>
            <a:ext cx="8059838" cy="431775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3163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Questionnements de la transition</a:t>
            </a:r>
            <a:endParaRPr lang="fr-FR" sz="3600" dirty="0">
              <a:solidFill>
                <a:srgbClr val="7F7F7F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34CC3C1-3D6E-404D-9434-BF6A7F6A488E}"/>
              </a:ext>
            </a:extLst>
          </p:cNvPr>
          <p:cNvSpPr txBox="1"/>
          <p:nvPr/>
        </p:nvSpPr>
        <p:spPr>
          <a:xfrm rot="20507560">
            <a:off x="4547633" y="5090721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3">
                    <a:lumMod val="50000"/>
                  </a:schemeClr>
                </a:solidFill>
              </a:rPr>
              <a:t>Ecologie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1C62321-AACF-E445-A4E5-661FF4545A4F}"/>
              </a:ext>
            </a:extLst>
          </p:cNvPr>
          <p:cNvSpPr txBox="1"/>
          <p:nvPr/>
        </p:nvSpPr>
        <p:spPr>
          <a:xfrm rot="2137206">
            <a:off x="2149650" y="5156469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Energie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9339DA4-02AC-504F-B8E4-C7C4E319A2AF}"/>
              </a:ext>
            </a:extLst>
          </p:cNvPr>
          <p:cNvSpPr txBox="1"/>
          <p:nvPr/>
        </p:nvSpPr>
        <p:spPr>
          <a:xfrm>
            <a:off x="3947816" y="897506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Terre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57C109A-C31B-F445-8B7E-0076A614F445}"/>
              </a:ext>
            </a:extLst>
          </p:cNvPr>
          <p:cNvSpPr/>
          <p:nvPr/>
        </p:nvSpPr>
        <p:spPr>
          <a:xfrm>
            <a:off x="2882017" y="1818399"/>
            <a:ext cx="3637004" cy="345799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5955841-41C9-6047-A4A6-26D18AFA6D87}"/>
              </a:ext>
            </a:extLst>
          </p:cNvPr>
          <p:cNvGrpSpPr/>
          <p:nvPr/>
        </p:nvGrpSpPr>
        <p:grpSpPr>
          <a:xfrm>
            <a:off x="4036908" y="2903593"/>
            <a:ext cx="1287606" cy="1287606"/>
            <a:chOff x="1984488" y="1587677"/>
            <a:chExt cx="1287606" cy="1287606"/>
          </a:xfrm>
          <a:solidFill>
            <a:schemeClr val="bg2">
              <a:lumMod val="50000"/>
            </a:schemeClr>
          </a:solidFill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1AAB0031-9D40-DE49-85AE-086E18686ABA}"/>
                </a:ext>
              </a:extLst>
            </p:cNvPr>
            <p:cNvSpPr/>
            <p:nvPr/>
          </p:nvSpPr>
          <p:spPr>
            <a:xfrm>
              <a:off x="1984488" y="1587677"/>
              <a:ext cx="1287606" cy="128760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lipse 4">
              <a:extLst>
                <a:ext uri="{FF2B5EF4-FFF2-40B4-BE49-F238E27FC236}">
                  <a16:creationId xmlns:a16="http://schemas.microsoft.com/office/drawing/2014/main" id="{78E8261E-1893-E547-9AA9-2D4278B612E2}"/>
                </a:ext>
              </a:extLst>
            </p:cNvPr>
            <p:cNvSpPr txBox="1"/>
            <p:nvPr/>
          </p:nvSpPr>
          <p:spPr>
            <a:xfrm>
              <a:off x="2173054" y="1776243"/>
              <a:ext cx="910474" cy="91047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 dirty="0"/>
                <a:t>Humain</a:t>
              </a:r>
            </a:p>
          </p:txBody>
        </p: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EBA246C7-2168-A64B-8CB9-254D71B970A4}"/>
              </a:ext>
            </a:extLst>
          </p:cNvPr>
          <p:cNvSpPr txBox="1"/>
          <p:nvPr/>
        </p:nvSpPr>
        <p:spPr>
          <a:xfrm rot="20510081">
            <a:off x="4376334" y="3915698"/>
            <a:ext cx="205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9241"/>
                </a:solidFill>
              </a:rPr>
              <a:t>Agriculture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F81C624-685B-D44C-BF4D-E9DECC5FBC3D}"/>
              </a:ext>
            </a:extLst>
          </p:cNvPr>
          <p:cNvSpPr txBox="1"/>
          <p:nvPr/>
        </p:nvSpPr>
        <p:spPr>
          <a:xfrm rot="180056">
            <a:off x="3764933" y="1976193"/>
            <a:ext cx="2098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Technologie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231CF8C-328D-864E-B1BC-3040D8C8BF7F}"/>
              </a:ext>
            </a:extLst>
          </p:cNvPr>
          <p:cNvSpPr txBox="1"/>
          <p:nvPr/>
        </p:nvSpPr>
        <p:spPr>
          <a:xfrm rot="2325155">
            <a:off x="5182747" y="3215788"/>
            <a:ext cx="1807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</a:rPr>
              <a:t>Culture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A44BA81-443C-6A4C-A7AC-336D5D35C436}"/>
              </a:ext>
            </a:extLst>
          </p:cNvPr>
          <p:cNvSpPr txBox="1"/>
          <p:nvPr/>
        </p:nvSpPr>
        <p:spPr>
          <a:xfrm rot="2137206">
            <a:off x="3156364" y="4512311"/>
            <a:ext cx="1807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Education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7804255-21E0-E149-87B7-E354301BEDC5}"/>
              </a:ext>
            </a:extLst>
          </p:cNvPr>
          <p:cNvSpPr txBox="1"/>
          <p:nvPr/>
        </p:nvSpPr>
        <p:spPr>
          <a:xfrm rot="20263361">
            <a:off x="2823996" y="2727102"/>
            <a:ext cx="2332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2">
                    <a:lumMod val="25000"/>
                  </a:schemeClr>
                </a:solidFill>
              </a:rPr>
              <a:t>Aménagement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816EEF3-4BB5-9044-9141-729535BCCA20}"/>
              </a:ext>
            </a:extLst>
          </p:cNvPr>
          <p:cNvSpPr txBox="1"/>
          <p:nvPr/>
        </p:nvSpPr>
        <p:spPr>
          <a:xfrm rot="20510081">
            <a:off x="4432722" y="4304075"/>
            <a:ext cx="205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Alimentation</a:t>
            </a:r>
          </a:p>
        </p:txBody>
      </p:sp>
    </p:spTree>
    <p:extLst>
      <p:ext uri="{BB962C8B-B14F-4D97-AF65-F5344CB8AC3E}">
        <p14:creationId xmlns:p14="http://schemas.microsoft.com/office/powerpoint/2010/main" val="2204975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F0B5F82A-2152-E54E-9073-2BE014D0A192}"/>
              </a:ext>
            </a:extLst>
          </p:cNvPr>
          <p:cNvSpPr/>
          <p:nvPr/>
        </p:nvSpPr>
        <p:spPr>
          <a:xfrm>
            <a:off x="1800711" y="667396"/>
            <a:ext cx="5760000" cy="576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A9B2A725-DEFE-364F-9A07-C5363C3142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6014413"/>
              </p:ext>
            </p:extLst>
          </p:nvPr>
        </p:nvGraphicFramePr>
        <p:xfrm>
          <a:off x="1979811" y="1583904"/>
          <a:ext cx="525658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6F2BCFD0-49EC-5F45-8A8B-66CDD0B5B2DA}"/>
              </a:ext>
            </a:extLst>
          </p:cNvPr>
          <p:cNvSpPr txBox="1">
            <a:spLocks/>
          </p:cNvSpPr>
          <p:nvPr/>
        </p:nvSpPr>
        <p:spPr>
          <a:xfrm>
            <a:off x="716842" y="-151928"/>
            <a:ext cx="8339499" cy="907217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3163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fr-FR" sz="3558" dirty="0">
              <a:solidFill>
                <a:srgbClr val="7F7F7F"/>
              </a:solidFill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11049688-FBFB-A042-9F34-1FBFEA52E923}"/>
              </a:ext>
            </a:extLst>
          </p:cNvPr>
          <p:cNvSpPr txBox="1">
            <a:spLocks/>
          </p:cNvSpPr>
          <p:nvPr/>
        </p:nvSpPr>
        <p:spPr>
          <a:xfrm>
            <a:off x="716842" y="-80861"/>
            <a:ext cx="8059838" cy="431775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3163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Les champs de la transition</a:t>
            </a:r>
            <a:endParaRPr lang="fr-FR" sz="3600" dirty="0">
              <a:solidFill>
                <a:srgbClr val="7F7F7F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34CC3C1-3D6E-404D-9434-BF6A7F6A488E}"/>
              </a:ext>
            </a:extLst>
          </p:cNvPr>
          <p:cNvSpPr txBox="1"/>
          <p:nvPr/>
        </p:nvSpPr>
        <p:spPr>
          <a:xfrm rot="20507560">
            <a:off x="4428733" y="496175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6">
                    <a:lumMod val="75000"/>
                  </a:schemeClr>
                </a:solidFill>
              </a:rPr>
              <a:t>Ecologie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1C62321-AACF-E445-A4E5-661FF4545A4F}"/>
              </a:ext>
            </a:extLst>
          </p:cNvPr>
          <p:cNvSpPr txBox="1"/>
          <p:nvPr/>
        </p:nvSpPr>
        <p:spPr>
          <a:xfrm rot="2137206">
            <a:off x="2598192" y="5341069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50000"/>
                  </a:schemeClr>
                </a:solidFill>
              </a:rPr>
              <a:t>Energie</a:t>
            </a:r>
          </a:p>
        </p:txBody>
      </p:sp>
      <p:sp>
        <p:nvSpPr>
          <p:cNvPr id="13" name="Flèche vers le bas 12">
            <a:extLst>
              <a:ext uri="{FF2B5EF4-FFF2-40B4-BE49-F238E27FC236}">
                <a16:creationId xmlns:a16="http://schemas.microsoft.com/office/drawing/2014/main" id="{B3274FD8-38BC-3341-9FDF-47A95C0F55AC}"/>
              </a:ext>
            </a:extLst>
          </p:cNvPr>
          <p:cNvSpPr/>
          <p:nvPr/>
        </p:nvSpPr>
        <p:spPr>
          <a:xfrm rot="13268820">
            <a:off x="3529887" y="4250559"/>
            <a:ext cx="333580" cy="88344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>
            <a:extLst>
              <a:ext uri="{FF2B5EF4-FFF2-40B4-BE49-F238E27FC236}">
                <a16:creationId xmlns:a16="http://schemas.microsoft.com/office/drawing/2014/main" id="{F849F046-FB21-5A47-82B5-6B129B13461F}"/>
              </a:ext>
            </a:extLst>
          </p:cNvPr>
          <p:cNvSpPr/>
          <p:nvPr/>
        </p:nvSpPr>
        <p:spPr>
          <a:xfrm rot="8988701">
            <a:off x="5046941" y="4404775"/>
            <a:ext cx="358542" cy="80749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>
            <a:extLst>
              <a:ext uri="{FF2B5EF4-FFF2-40B4-BE49-F238E27FC236}">
                <a16:creationId xmlns:a16="http://schemas.microsoft.com/office/drawing/2014/main" id="{658AFAF7-FD7C-D549-8912-014A34B1E73C}"/>
              </a:ext>
            </a:extLst>
          </p:cNvPr>
          <p:cNvSpPr/>
          <p:nvPr/>
        </p:nvSpPr>
        <p:spPr>
          <a:xfrm rot="19968414">
            <a:off x="4827988" y="4625771"/>
            <a:ext cx="260128" cy="70746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>
            <a:extLst>
              <a:ext uri="{FF2B5EF4-FFF2-40B4-BE49-F238E27FC236}">
                <a16:creationId xmlns:a16="http://schemas.microsoft.com/office/drawing/2014/main" id="{E4530890-8600-7241-832E-DC75F4FA3D78}"/>
              </a:ext>
            </a:extLst>
          </p:cNvPr>
          <p:cNvSpPr/>
          <p:nvPr/>
        </p:nvSpPr>
        <p:spPr>
          <a:xfrm rot="2116551">
            <a:off x="3839121" y="4454546"/>
            <a:ext cx="243366" cy="87083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1656DC6-0FDC-E14A-86E3-F228850B8AC0}"/>
              </a:ext>
            </a:extLst>
          </p:cNvPr>
          <p:cNvSpPr txBox="1"/>
          <p:nvPr/>
        </p:nvSpPr>
        <p:spPr>
          <a:xfrm>
            <a:off x="3960804" y="763498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Terre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BBA60C4-8154-564D-9287-BB06503865B4}"/>
              </a:ext>
            </a:extLst>
          </p:cNvPr>
          <p:cNvSpPr txBox="1"/>
          <p:nvPr/>
        </p:nvSpPr>
        <p:spPr>
          <a:xfrm>
            <a:off x="7614323" y="1148218"/>
            <a:ext cx="176567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Interconnexion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D3DE169-5A87-334F-9732-F0E0E1B9E33C}"/>
              </a:ext>
            </a:extLst>
          </p:cNvPr>
          <p:cNvSpPr txBox="1"/>
          <p:nvPr/>
        </p:nvSpPr>
        <p:spPr>
          <a:xfrm>
            <a:off x="240588" y="752907"/>
            <a:ext cx="2640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Des transitions ?</a:t>
            </a:r>
          </a:p>
          <a:p>
            <a:r>
              <a:rPr lang="fr-FR" sz="2400" b="1" dirty="0"/>
              <a:t>Ou des champs ?</a:t>
            </a:r>
          </a:p>
        </p:txBody>
      </p:sp>
    </p:spTree>
    <p:extLst>
      <p:ext uri="{BB962C8B-B14F-4D97-AF65-F5344CB8AC3E}">
        <p14:creationId xmlns:p14="http://schemas.microsoft.com/office/powerpoint/2010/main" val="2260461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70373E6-80EF-F14E-B6BE-747AC12D0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23" y="210970"/>
            <a:ext cx="9217024" cy="634670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Origine de la transition</a:t>
            </a:r>
          </a:p>
        </p:txBody>
      </p:sp>
      <p:sp>
        <p:nvSpPr>
          <p:cNvPr id="5" name="Rectangle à coins arrondis 4">
            <a:extLst>
              <a:ext uri="{FF2B5EF4-FFF2-40B4-BE49-F238E27FC236}">
                <a16:creationId xmlns:a16="http://schemas.microsoft.com/office/drawing/2014/main" id="{2A0D9E6A-B0AD-614D-9E64-03F205880525}"/>
              </a:ext>
            </a:extLst>
          </p:cNvPr>
          <p:cNvSpPr/>
          <p:nvPr/>
        </p:nvSpPr>
        <p:spPr>
          <a:xfrm>
            <a:off x="2555875" y="1011433"/>
            <a:ext cx="4680520" cy="72008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Initiative politique </a:t>
            </a:r>
          </a:p>
        </p:txBody>
      </p:sp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0564D20E-7C49-ED4E-ADE1-4E07DC8767C7}"/>
              </a:ext>
            </a:extLst>
          </p:cNvPr>
          <p:cNvSpPr/>
          <p:nvPr/>
        </p:nvSpPr>
        <p:spPr>
          <a:xfrm>
            <a:off x="2735895" y="4464223"/>
            <a:ext cx="4680520" cy="72008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Initiative citoyenne et locale</a:t>
            </a:r>
          </a:p>
          <a:p>
            <a:pPr algn="ctr"/>
            <a:r>
              <a:rPr lang="fr-FR" sz="2400" dirty="0"/>
              <a:t>(Rob Hopkins, 2008) </a:t>
            </a:r>
          </a:p>
        </p:txBody>
      </p:sp>
      <p:sp>
        <p:nvSpPr>
          <p:cNvPr id="7" name="Flèche vers le bas 6">
            <a:extLst>
              <a:ext uri="{FF2B5EF4-FFF2-40B4-BE49-F238E27FC236}">
                <a16:creationId xmlns:a16="http://schemas.microsoft.com/office/drawing/2014/main" id="{7D49D556-6D6B-C44B-B057-3EFEA5450A61}"/>
              </a:ext>
            </a:extLst>
          </p:cNvPr>
          <p:cNvSpPr/>
          <p:nvPr/>
        </p:nvSpPr>
        <p:spPr>
          <a:xfrm>
            <a:off x="4536095" y="1781489"/>
            <a:ext cx="720080" cy="864096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>
            <a:extLst>
              <a:ext uri="{FF2B5EF4-FFF2-40B4-BE49-F238E27FC236}">
                <a16:creationId xmlns:a16="http://schemas.microsoft.com/office/drawing/2014/main" id="{EE687502-93E4-4546-B145-57934E036E6C}"/>
              </a:ext>
            </a:extLst>
          </p:cNvPr>
          <p:cNvSpPr/>
          <p:nvPr/>
        </p:nvSpPr>
        <p:spPr>
          <a:xfrm rot="10800000">
            <a:off x="4608103" y="3509681"/>
            <a:ext cx="648072" cy="86409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B8CE961-4B0A-DF42-A735-13A87E463815}"/>
              </a:ext>
            </a:extLst>
          </p:cNvPr>
          <p:cNvSpPr txBox="1"/>
          <p:nvPr/>
        </p:nvSpPr>
        <p:spPr>
          <a:xfrm>
            <a:off x="3643519" y="261419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7030A0"/>
                </a:solidFill>
              </a:rPr>
              <a:t>Transition</a:t>
            </a:r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9A82779E-04B9-6949-8085-9BCE78813146}"/>
              </a:ext>
            </a:extLst>
          </p:cNvPr>
          <p:cNvSpPr/>
          <p:nvPr/>
        </p:nvSpPr>
        <p:spPr>
          <a:xfrm>
            <a:off x="287623" y="1439887"/>
            <a:ext cx="1991506" cy="3384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Etat de la Terre </a:t>
            </a:r>
            <a:r>
              <a:rPr lang="fr-FR" dirty="0"/>
              <a:t>: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Climat</a:t>
            </a:r>
          </a:p>
          <a:p>
            <a:pPr algn="ctr"/>
            <a:r>
              <a:rPr lang="fr-FR" dirty="0"/>
              <a:t>Santé globale</a:t>
            </a:r>
          </a:p>
          <a:p>
            <a:pPr algn="ctr"/>
            <a:r>
              <a:rPr lang="fr-FR" dirty="0"/>
              <a:t>Biodiversité</a:t>
            </a:r>
          </a:p>
          <a:p>
            <a:pPr algn="ctr"/>
            <a:r>
              <a:rPr lang="fr-FR" dirty="0"/>
              <a:t>Ressources naturelles</a:t>
            </a:r>
          </a:p>
          <a:p>
            <a:pPr algn="ctr"/>
            <a:r>
              <a:rPr lang="fr-FR" dirty="0"/>
              <a:t>Pollutions </a:t>
            </a:r>
          </a:p>
        </p:txBody>
      </p:sp>
      <p:sp>
        <p:nvSpPr>
          <p:cNvPr id="11" name="Flèche vers le bas 10">
            <a:extLst>
              <a:ext uri="{FF2B5EF4-FFF2-40B4-BE49-F238E27FC236}">
                <a16:creationId xmlns:a16="http://schemas.microsoft.com/office/drawing/2014/main" id="{7E7E2BF1-33F5-A644-93DE-151FDDE798B4}"/>
              </a:ext>
            </a:extLst>
          </p:cNvPr>
          <p:cNvSpPr/>
          <p:nvPr/>
        </p:nvSpPr>
        <p:spPr>
          <a:xfrm rot="16200000">
            <a:off x="2387141" y="2631725"/>
            <a:ext cx="648072" cy="864096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>
            <a:extLst>
              <a:ext uri="{FF2B5EF4-FFF2-40B4-BE49-F238E27FC236}">
                <a16:creationId xmlns:a16="http://schemas.microsoft.com/office/drawing/2014/main" id="{D4EC842C-978B-3247-AB88-6702974E4300}"/>
              </a:ext>
            </a:extLst>
          </p:cNvPr>
          <p:cNvSpPr/>
          <p:nvPr/>
        </p:nvSpPr>
        <p:spPr>
          <a:xfrm>
            <a:off x="7585149" y="1439887"/>
            <a:ext cx="2088232" cy="3435491"/>
          </a:xfrm>
          <a:prstGeom prst="roundRect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Action humaine </a:t>
            </a:r>
            <a:r>
              <a:rPr lang="fr-FR" dirty="0"/>
              <a:t>: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Recherche</a:t>
            </a:r>
          </a:p>
          <a:p>
            <a:pPr algn="ctr"/>
            <a:r>
              <a:rPr lang="fr-FR" dirty="0"/>
              <a:t>Technologies</a:t>
            </a:r>
          </a:p>
          <a:p>
            <a:pPr algn="ctr"/>
            <a:r>
              <a:rPr lang="fr-FR" dirty="0"/>
              <a:t>Artificialisation</a:t>
            </a:r>
          </a:p>
          <a:p>
            <a:pPr algn="ctr"/>
            <a:r>
              <a:rPr lang="fr-FR" dirty="0"/>
              <a:t>Education </a:t>
            </a:r>
          </a:p>
          <a:p>
            <a:pPr algn="ctr"/>
            <a:r>
              <a:rPr lang="fr-FR" dirty="0"/>
              <a:t>Comportement</a:t>
            </a:r>
          </a:p>
          <a:p>
            <a:pPr algn="ctr"/>
            <a:r>
              <a:rPr lang="fr-FR" dirty="0"/>
              <a:t>Mode de vie</a:t>
            </a:r>
          </a:p>
        </p:txBody>
      </p:sp>
      <p:sp>
        <p:nvSpPr>
          <p:cNvPr id="13" name="Flèche vers le bas 12">
            <a:extLst>
              <a:ext uri="{FF2B5EF4-FFF2-40B4-BE49-F238E27FC236}">
                <a16:creationId xmlns:a16="http://schemas.microsoft.com/office/drawing/2014/main" id="{CB189CC0-5DA1-5845-A477-0D212A683746}"/>
              </a:ext>
            </a:extLst>
          </p:cNvPr>
          <p:cNvSpPr/>
          <p:nvPr/>
        </p:nvSpPr>
        <p:spPr>
          <a:xfrm rot="5400000">
            <a:off x="6818587" y="2631725"/>
            <a:ext cx="648072" cy="864096"/>
          </a:xfrm>
          <a:prstGeom prst="downArrow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7829CB5-CFE3-8F4D-B178-63B2FE9A628D}"/>
              </a:ext>
            </a:extLst>
          </p:cNvPr>
          <p:cNvSpPr txBox="1"/>
          <p:nvPr/>
        </p:nvSpPr>
        <p:spPr>
          <a:xfrm>
            <a:off x="6444307" y="5951792"/>
            <a:ext cx="28919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7F7F7F"/>
                </a:solidFill>
              </a:rPr>
              <a:t>Elaboration Philippe Cousinié, 2018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E38681E-298C-874E-B56B-FB82F7140415}"/>
              </a:ext>
            </a:extLst>
          </p:cNvPr>
          <p:cNvSpPr txBox="1"/>
          <p:nvPr/>
        </p:nvSpPr>
        <p:spPr>
          <a:xfrm>
            <a:off x="6292767" y="3508446"/>
            <a:ext cx="1260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Savoirs</a:t>
            </a:r>
          </a:p>
          <a:p>
            <a:r>
              <a:rPr lang="fr-FR" b="1" dirty="0">
                <a:solidFill>
                  <a:srgbClr val="7030A0"/>
                </a:solidFill>
              </a:rPr>
              <a:t>Créativité</a:t>
            </a:r>
          </a:p>
          <a:p>
            <a:r>
              <a:rPr lang="fr-FR" b="1" dirty="0">
                <a:solidFill>
                  <a:srgbClr val="7030A0"/>
                </a:solidFill>
              </a:rPr>
              <a:t>Valeurs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4D1F8A5-CBA1-2A41-B71B-CF65BEE96694}"/>
              </a:ext>
            </a:extLst>
          </p:cNvPr>
          <p:cNvSpPr txBox="1"/>
          <p:nvPr/>
        </p:nvSpPr>
        <p:spPr>
          <a:xfrm>
            <a:off x="6292767" y="1816407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Moyens</a:t>
            </a:r>
          </a:p>
          <a:p>
            <a:r>
              <a:rPr lang="fr-FR" b="1" dirty="0">
                <a:solidFill>
                  <a:srgbClr val="7030A0"/>
                </a:solidFill>
              </a:rPr>
              <a:t>Lois</a:t>
            </a:r>
          </a:p>
          <a:p>
            <a:r>
              <a:rPr lang="fr-FR" b="1" dirty="0">
                <a:solidFill>
                  <a:srgbClr val="7030A0"/>
                </a:solidFill>
              </a:rPr>
              <a:t>Plans</a:t>
            </a:r>
          </a:p>
        </p:txBody>
      </p:sp>
      <p:sp>
        <p:nvSpPr>
          <p:cNvPr id="2" name="Rectangle à coins arrondis 1">
            <a:extLst>
              <a:ext uri="{FF2B5EF4-FFF2-40B4-BE49-F238E27FC236}">
                <a16:creationId xmlns:a16="http://schemas.microsoft.com/office/drawing/2014/main" id="{83C705E6-5EEE-764D-9173-EF18174C8557}"/>
              </a:ext>
            </a:extLst>
          </p:cNvPr>
          <p:cNvSpPr/>
          <p:nvPr/>
        </p:nvSpPr>
        <p:spPr>
          <a:xfrm>
            <a:off x="719671" y="5279327"/>
            <a:ext cx="8352928" cy="62729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«</a:t>
            </a:r>
            <a:r>
              <a:rPr lang="fr-FR" i="1" dirty="0"/>
              <a:t> La transition est une transformation réfléchie, qui se veut mature, pacifique, pragmatique. »</a:t>
            </a:r>
            <a:r>
              <a:rPr lang="fr-FR" dirty="0"/>
              <a:t> Pascal Chabot, 2015</a:t>
            </a:r>
          </a:p>
        </p:txBody>
      </p:sp>
    </p:spTree>
    <p:extLst>
      <p:ext uri="{BB962C8B-B14F-4D97-AF65-F5344CB8AC3E}">
        <p14:creationId xmlns:p14="http://schemas.microsoft.com/office/powerpoint/2010/main" val="29602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  <p:bldP spid="15" grpId="0"/>
      <p:bldP spid="16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748C15E-E416-2C40-9E28-DAAACE82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94" y="198110"/>
            <a:ext cx="9217024" cy="634670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Arrière-plan de la transition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00F1ED1-46C4-5243-AB1B-2F59621DD51F}"/>
              </a:ext>
            </a:extLst>
          </p:cNvPr>
          <p:cNvSpPr txBox="1"/>
          <p:nvPr/>
        </p:nvSpPr>
        <p:spPr>
          <a:xfrm>
            <a:off x="5868243" y="5946196"/>
            <a:ext cx="28919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7F7F7F"/>
                </a:solidFill>
              </a:rPr>
              <a:t>Elaboration Philippe Cousinié, 2019</a:t>
            </a:r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7A5D01EF-36A4-8648-B3C0-EDDCD6579C5E}"/>
              </a:ext>
            </a:extLst>
          </p:cNvPr>
          <p:cNvSpPr/>
          <p:nvPr/>
        </p:nvSpPr>
        <p:spPr>
          <a:xfrm>
            <a:off x="395635" y="1361832"/>
            <a:ext cx="3388774" cy="180624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Ethique et système de valeurs </a:t>
            </a:r>
            <a:r>
              <a:rPr lang="fr-FR" dirty="0"/>
              <a:t>:</a:t>
            </a:r>
          </a:p>
          <a:p>
            <a:pPr algn="ctr"/>
            <a:r>
              <a:rPr lang="fr-FR" dirty="0"/>
              <a:t>Valeurs universelles</a:t>
            </a:r>
          </a:p>
          <a:p>
            <a:pPr algn="ctr"/>
            <a:r>
              <a:rPr lang="fr-FR" dirty="0"/>
              <a:t>Capacité à se questionner</a:t>
            </a:r>
          </a:p>
          <a:p>
            <a:pPr algn="ctr"/>
            <a:r>
              <a:rPr lang="fr-FR" dirty="0"/>
              <a:t>Esthétique</a:t>
            </a:r>
          </a:p>
          <a:p>
            <a:pPr algn="ctr"/>
            <a:r>
              <a:rPr lang="fr-FR" dirty="0"/>
              <a:t>Elan créatif</a:t>
            </a:r>
          </a:p>
        </p:txBody>
      </p:sp>
      <p:sp>
        <p:nvSpPr>
          <p:cNvPr id="8" name="Flèche vers le bas 7">
            <a:extLst>
              <a:ext uri="{FF2B5EF4-FFF2-40B4-BE49-F238E27FC236}">
                <a16:creationId xmlns:a16="http://schemas.microsoft.com/office/drawing/2014/main" id="{1886AE67-4C09-5D40-AA5A-E6EF29A520D5}"/>
              </a:ext>
            </a:extLst>
          </p:cNvPr>
          <p:cNvSpPr/>
          <p:nvPr/>
        </p:nvSpPr>
        <p:spPr>
          <a:xfrm rot="16200000">
            <a:off x="4099701" y="1835931"/>
            <a:ext cx="648072" cy="864096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96FE538-D58A-C54B-B6DA-4C6CC62EDBFF}"/>
              </a:ext>
            </a:extLst>
          </p:cNvPr>
          <p:cNvSpPr txBox="1"/>
          <p:nvPr/>
        </p:nvSpPr>
        <p:spPr>
          <a:xfrm>
            <a:off x="476387" y="938927"/>
            <a:ext cx="330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Arrière-plan de la transition</a:t>
            </a:r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828DB96B-F4B6-C444-B8F7-0EB1CF110AA7}"/>
              </a:ext>
            </a:extLst>
          </p:cNvPr>
          <p:cNvSpPr/>
          <p:nvPr/>
        </p:nvSpPr>
        <p:spPr>
          <a:xfrm>
            <a:off x="5082897" y="1339004"/>
            <a:ext cx="3377634" cy="18290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Comportement et pensée </a:t>
            </a:r>
            <a:r>
              <a:rPr lang="fr-FR" dirty="0"/>
              <a:t>:</a:t>
            </a:r>
          </a:p>
          <a:p>
            <a:pPr algn="ctr"/>
            <a:r>
              <a:rPr lang="fr-FR" dirty="0"/>
              <a:t>Postures éthiques</a:t>
            </a:r>
          </a:p>
          <a:p>
            <a:pPr algn="ctr"/>
            <a:r>
              <a:rPr lang="fr-FR" dirty="0"/>
              <a:t>Pensée complexe</a:t>
            </a:r>
          </a:p>
          <a:p>
            <a:pPr algn="ctr"/>
            <a:r>
              <a:rPr lang="fr-FR" dirty="0"/>
              <a:t>Initiatives qui font sens</a:t>
            </a:r>
          </a:p>
          <a:p>
            <a:pPr algn="ctr"/>
            <a:r>
              <a:rPr lang="fr-FR" dirty="0"/>
              <a:t>Décloisonnement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F8B6AD-656E-A84B-A619-3DCD56E3A992}"/>
              </a:ext>
            </a:extLst>
          </p:cNvPr>
          <p:cNvSpPr txBox="1"/>
          <p:nvPr/>
        </p:nvSpPr>
        <p:spPr>
          <a:xfrm>
            <a:off x="5557794" y="937458"/>
            <a:ext cx="2808312" cy="378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Plan en cohérence</a:t>
            </a:r>
          </a:p>
        </p:txBody>
      </p:sp>
      <p:sp>
        <p:nvSpPr>
          <p:cNvPr id="12" name="Rectangle à coins arrondis 11">
            <a:extLst>
              <a:ext uri="{FF2B5EF4-FFF2-40B4-BE49-F238E27FC236}">
                <a16:creationId xmlns:a16="http://schemas.microsoft.com/office/drawing/2014/main" id="{07FA18A7-CEE4-464F-8D6D-9FCFA52991C0}"/>
              </a:ext>
            </a:extLst>
          </p:cNvPr>
          <p:cNvSpPr/>
          <p:nvPr/>
        </p:nvSpPr>
        <p:spPr>
          <a:xfrm>
            <a:off x="476387" y="3912632"/>
            <a:ext cx="3308022" cy="189378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Influences inconscientes de l’éthique des affaires </a:t>
            </a:r>
            <a:r>
              <a:rPr lang="fr-FR" dirty="0"/>
              <a:t>:</a:t>
            </a:r>
          </a:p>
          <a:p>
            <a:pPr algn="ctr"/>
            <a:r>
              <a:rPr lang="fr-FR" dirty="0"/>
              <a:t>Algorithmes technologiques</a:t>
            </a:r>
          </a:p>
          <a:p>
            <a:pPr algn="ctr"/>
            <a:r>
              <a:rPr lang="fr-FR" dirty="0"/>
              <a:t>Utilitarisme</a:t>
            </a:r>
          </a:p>
          <a:p>
            <a:pPr algn="ctr"/>
            <a:r>
              <a:rPr lang="fr-FR" dirty="0"/>
              <a:t>Consumérisme</a:t>
            </a:r>
          </a:p>
          <a:p>
            <a:pPr algn="ctr"/>
            <a:r>
              <a:rPr lang="fr-FR" sz="1400" dirty="0"/>
              <a:t>« </a:t>
            </a:r>
            <a:r>
              <a:rPr lang="en-US" sz="1400" i="1" dirty="0"/>
              <a:t>Good ethics is good business</a:t>
            </a:r>
            <a:r>
              <a:rPr lang="fr-FR" sz="1400" dirty="0"/>
              <a:t> »</a:t>
            </a:r>
          </a:p>
          <a:p>
            <a:pPr algn="ctr"/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82AE37-FF61-7F43-B3D4-78325256AEBB}"/>
              </a:ext>
            </a:extLst>
          </p:cNvPr>
          <p:cNvSpPr txBox="1"/>
          <p:nvPr/>
        </p:nvSpPr>
        <p:spPr>
          <a:xfrm>
            <a:off x="648552" y="3483980"/>
            <a:ext cx="330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Arrière-plan d’influences</a:t>
            </a:r>
          </a:p>
        </p:txBody>
      </p:sp>
      <p:sp>
        <p:nvSpPr>
          <p:cNvPr id="14" name="Flèche vers le bas 13">
            <a:extLst>
              <a:ext uri="{FF2B5EF4-FFF2-40B4-BE49-F238E27FC236}">
                <a16:creationId xmlns:a16="http://schemas.microsoft.com/office/drawing/2014/main" id="{50D7F798-603E-484F-9490-B78120B6FEE4}"/>
              </a:ext>
            </a:extLst>
          </p:cNvPr>
          <p:cNvSpPr/>
          <p:nvPr/>
        </p:nvSpPr>
        <p:spPr>
          <a:xfrm rot="16200000">
            <a:off x="4140051" y="4284203"/>
            <a:ext cx="648072" cy="86409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>
            <a:extLst>
              <a:ext uri="{FF2B5EF4-FFF2-40B4-BE49-F238E27FC236}">
                <a16:creationId xmlns:a16="http://schemas.microsoft.com/office/drawing/2014/main" id="{5903ED84-7589-3649-B74E-8A09320DD7C6}"/>
              </a:ext>
            </a:extLst>
          </p:cNvPr>
          <p:cNvSpPr/>
          <p:nvPr/>
        </p:nvSpPr>
        <p:spPr>
          <a:xfrm>
            <a:off x="5151534" y="3903140"/>
            <a:ext cx="3377634" cy="1829075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Comportement et pensée </a:t>
            </a:r>
            <a:r>
              <a:rPr lang="fr-FR" dirty="0"/>
              <a:t>:</a:t>
            </a:r>
          </a:p>
          <a:p>
            <a:pPr algn="ctr"/>
            <a:r>
              <a:rPr lang="fr-FR" dirty="0"/>
              <a:t>Conditionnement des choix</a:t>
            </a:r>
          </a:p>
          <a:p>
            <a:pPr algn="ctr"/>
            <a:r>
              <a:rPr lang="fr-FR" dirty="0"/>
              <a:t>Induction des attitudes</a:t>
            </a:r>
          </a:p>
          <a:p>
            <a:pPr algn="ctr"/>
            <a:r>
              <a:rPr lang="fr-FR" dirty="0"/>
              <a:t>Pensée individualiste</a:t>
            </a:r>
          </a:p>
          <a:p>
            <a:pPr algn="ctr"/>
            <a:r>
              <a:rPr lang="fr-FR" dirty="0"/>
              <a:t>Influences sur les actes</a:t>
            </a:r>
          </a:p>
          <a:p>
            <a:pPr algn="ctr"/>
            <a:r>
              <a:rPr lang="fr-FR" dirty="0"/>
              <a:t>Spécialisme/</a:t>
            </a:r>
            <a:r>
              <a:rPr lang="fr-FR" dirty="0" err="1"/>
              <a:t>réductionisme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26CC5F2-88EB-D84F-BE42-E157DECDF77D}"/>
              </a:ext>
            </a:extLst>
          </p:cNvPr>
          <p:cNvSpPr txBox="1"/>
          <p:nvPr/>
        </p:nvSpPr>
        <p:spPr>
          <a:xfrm>
            <a:off x="5557794" y="3473175"/>
            <a:ext cx="2565114" cy="37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Plan du modernisme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9A3719B1-6303-554F-AA00-9A8CA4E11C1A}"/>
              </a:ext>
            </a:extLst>
          </p:cNvPr>
          <p:cNvCxnSpPr>
            <a:cxnSpLocks/>
          </p:cNvCxnSpPr>
          <p:nvPr/>
        </p:nvCxnSpPr>
        <p:spPr>
          <a:xfrm>
            <a:off x="395635" y="3424660"/>
            <a:ext cx="8133533" cy="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475DC49E-3832-B749-822D-BE7B18A394CB}"/>
              </a:ext>
            </a:extLst>
          </p:cNvPr>
          <p:cNvSpPr txBox="1"/>
          <p:nvPr/>
        </p:nvSpPr>
        <p:spPr>
          <a:xfrm>
            <a:off x="4012795" y="5071780"/>
            <a:ext cx="89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Actuel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CD5D14F-059A-7843-B3A4-4560835E89D3}"/>
              </a:ext>
            </a:extLst>
          </p:cNvPr>
          <p:cNvSpPr txBox="1"/>
          <p:nvPr/>
        </p:nvSpPr>
        <p:spPr>
          <a:xfrm>
            <a:off x="3996924" y="2663930"/>
            <a:ext cx="89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Futur</a:t>
            </a:r>
          </a:p>
        </p:txBody>
      </p:sp>
      <p:sp>
        <p:nvSpPr>
          <p:cNvPr id="5" name="Flèche courbée vers la droite 4">
            <a:extLst>
              <a:ext uri="{FF2B5EF4-FFF2-40B4-BE49-F238E27FC236}">
                <a16:creationId xmlns:a16="http://schemas.microsoft.com/office/drawing/2014/main" id="{9A4615E7-4B52-CE40-A9BD-7E917AE3836C}"/>
              </a:ext>
            </a:extLst>
          </p:cNvPr>
          <p:cNvSpPr/>
          <p:nvPr/>
        </p:nvSpPr>
        <p:spPr>
          <a:xfrm rot="10800000">
            <a:off x="8533032" y="1841315"/>
            <a:ext cx="1191096" cy="3096345"/>
          </a:xfrm>
          <a:prstGeom prst="curvedRightArrow">
            <a:avLst/>
          </a:prstGeom>
          <a:pattFill prst="pct7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A7DAE36-7098-1B4E-8763-2D50C3EFE7DA}"/>
              </a:ext>
            </a:extLst>
          </p:cNvPr>
          <p:cNvSpPr txBox="1"/>
          <p:nvPr/>
        </p:nvSpPr>
        <p:spPr>
          <a:xfrm>
            <a:off x="8939292" y="2773518"/>
            <a:ext cx="581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B0C11DD-5831-334B-95FC-FDAD62F57D3E}"/>
              </a:ext>
            </a:extLst>
          </p:cNvPr>
          <p:cNvSpPr txBox="1"/>
          <p:nvPr/>
        </p:nvSpPr>
        <p:spPr>
          <a:xfrm>
            <a:off x="7584681" y="3138163"/>
            <a:ext cx="174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Effondrements</a:t>
            </a:r>
          </a:p>
        </p:txBody>
      </p:sp>
    </p:spTree>
    <p:extLst>
      <p:ext uri="{BB962C8B-B14F-4D97-AF65-F5344CB8AC3E}">
        <p14:creationId xmlns:p14="http://schemas.microsoft.com/office/powerpoint/2010/main" val="11062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B68E9-6AB0-FC41-A61D-CD0E54D5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344" y="174625"/>
            <a:ext cx="7738919" cy="1079640"/>
          </a:xfrm>
          <a:noFill/>
          <a:ln>
            <a:noFill/>
          </a:ln>
        </p:spPr>
        <p:txBody>
          <a:bodyPr/>
          <a:lstStyle/>
          <a:p>
            <a:r>
              <a:rPr lang="fr-FR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verrous de la transition</a:t>
            </a:r>
          </a:p>
        </p:txBody>
      </p:sp>
      <p:sp>
        <p:nvSpPr>
          <p:cNvPr id="4" name="Rectangle à coins arrondis 3">
            <a:extLst>
              <a:ext uri="{FF2B5EF4-FFF2-40B4-BE49-F238E27FC236}">
                <a16:creationId xmlns:a16="http://schemas.microsoft.com/office/drawing/2014/main" id="{6C4022D4-D951-954D-8015-00168F850B60}"/>
              </a:ext>
            </a:extLst>
          </p:cNvPr>
          <p:cNvSpPr/>
          <p:nvPr/>
        </p:nvSpPr>
        <p:spPr>
          <a:xfrm>
            <a:off x="567633" y="1254265"/>
            <a:ext cx="2827421" cy="526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Verrou psychologique</a:t>
            </a:r>
          </a:p>
        </p:txBody>
      </p:sp>
      <p:sp>
        <p:nvSpPr>
          <p:cNvPr id="5" name="Rectangle à coins arrondis 4">
            <a:extLst>
              <a:ext uri="{FF2B5EF4-FFF2-40B4-BE49-F238E27FC236}">
                <a16:creationId xmlns:a16="http://schemas.microsoft.com/office/drawing/2014/main" id="{C6E31180-B7F1-D547-BF15-022F71435750}"/>
              </a:ext>
            </a:extLst>
          </p:cNvPr>
          <p:cNvSpPr/>
          <p:nvPr/>
        </p:nvSpPr>
        <p:spPr>
          <a:xfrm>
            <a:off x="567632" y="1780674"/>
            <a:ext cx="2827421" cy="52640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Verrou cognitif</a:t>
            </a:r>
          </a:p>
        </p:txBody>
      </p:sp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79FBAA91-CD7B-B74A-B6DD-BDDFFAF3631C}"/>
              </a:ext>
            </a:extLst>
          </p:cNvPr>
          <p:cNvSpPr/>
          <p:nvPr/>
        </p:nvSpPr>
        <p:spPr>
          <a:xfrm>
            <a:off x="567632" y="2307083"/>
            <a:ext cx="2827421" cy="526409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Verrou éthique</a:t>
            </a:r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87378B93-B41C-6D48-9A02-F4FC754BF625}"/>
              </a:ext>
            </a:extLst>
          </p:cNvPr>
          <p:cNvSpPr/>
          <p:nvPr/>
        </p:nvSpPr>
        <p:spPr>
          <a:xfrm>
            <a:off x="567632" y="2833492"/>
            <a:ext cx="2827421" cy="52640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Verrou éducatif</a:t>
            </a:r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D6C9B3FE-F77A-7E42-8E0B-672B3D2A1C8D}"/>
              </a:ext>
            </a:extLst>
          </p:cNvPr>
          <p:cNvSpPr/>
          <p:nvPr/>
        </p:nvSpPr>
        <p:spPr>
          <a:xfrm>
            <a:off x="567631" y="3359901"/>
            <a:ext cx="2827421" cy="526409"/>
          </a:xfrm>
          <a:prstGeom prst="roundRect">
            <a:avLst/>
          </a:prstGeom>
          <a:solidFill>
            <a:srgbClr val="1BAFF9"/>
          </a:solidFill>
          <a:ln>
            <a:solidFill>
              <a:srgbClr val="1BAF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Verrou culturel</a:t>
            </a: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EDDBAD1D-DA75-A549-BE84-C23CCDF28933}"/>
              </a:ext>
            </a:extLst>
          </p:cNvPr>
          <p:cNvSpPr/>
          <p:nvPr/>
        </p:nvSpPr>
        <p:spPr>
          <a:xfrm>
            <a:off x="567631" y="3886310"/>
            <a:ext cx="2827421" cy="52640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Verrou technique</a:t>
            </a:r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26B8387B-2F97-A64D-BCE2-91474D048032}"/>
              </a:ext>
            </a:extLst>
          </p:cNvPr>
          <p:cNvSpPr/>
          <p:nvPr/>
        </p:nvSpPr>
        <p:spPr>
          <a:xfrm>
            <a:off x="567631" y="4412719"/>
            <a:ext cx="2827421" cy="52640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Verrou social</a:t>
            </a:r>
          </a:p>
        </p:txBody>
      </p:sp>
      <p:sp>
        <p:nvSpPr>
          <p:cNvPr id="11" name="Rectangle à coins arrondis 10">
            <a:extLst>
              <a:ext uri="{FF2B5EF4-FFF2-40B4-BE49-F238E27FC236}">
                <a16:creationId xmlns:a16="http://schemas.microsoft.com/office/drawing/2014/main" id="{68A901D5-36C9-1143-92FD-9CD8B0408EE0}"/>
              </a:ext>
            </a:extLst>
          </p:cNvPr>
          <p:cNvSpPr/>
          <p:nvPr/>
        </p:nvSpPr>
        <p:spPr>
          <a:xfrm>
            <a:off x="567631" y="4939128"/>
            <a:ext cx="2827421" cy="52640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Verrou économique</a:t>
            </a:r>
          </a:p>
        </p:txBody>
      </p:sp>
      <p:sp>
        <p:nvSpPr>
          <p:cNvPr id="12" name="Rectangle à coins arrondis 11">
            <a:extLst>
              <a:ext uri="{FF2B5EF4-FFF2-40B4-BE49-F238E27FC236}">
                <a16:creationId xmlns:a16="http://schemas.microsoft.com/office/drawing/2014/main" id="{92864058-C166-7247-83D4-1D61A5379481}"/>
              </a:ext>
            </a:extLst>
          </p:cNvPr>
          <p:cNvSpPr/>
          <p:nvPr/>
        </p:nvSpPr>
        <p:spPr>
          <a:xfrm>
            <a:off x="567631" y="5465537"/>
            <a:ext cx="2827421" cy="52640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Verrou politique</a:t>
            </a:r>
          </a:p>
        </p:txBody>
      </p:sp>
      <p:sp>
        <p:nvSpPr>
          <p:cNvPr id="13" name="Flèche vers le bas 12">
            <a:extLst>
              <a:ext uri="{FF2B5EF4-FFF2-40B4-BE49-F238E27FC236}">
                <a16:creationId xmlns:a16="http://schemas.microsoft.com/office/drawing/2014/main" id="{B2BDB8C5-E472-B745-BF5F-540193CCEDFF}"/>
              </a:ext>
            </a:extLst>
          </p:cNvPr>
          <p:cNvSpPr/>
          <p:nvPr/>
        </p:nvSpPr>
        <p:spPr>
          <a:xfrm rot="16200000">
            <a:off x="3703232" y="2268100"/>
            <a:ext cx="363140" cy="604374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>
            <a:extLst>
              <a:ext uri="{FF2B5EF4-FFF2-40B4-BE49-F238E27FC236}">
                <a16:creationId xmlns:a16="http://schemas.microsoft.com/office/drawing/2014/main" id="{B75F0BA6-E133-854A-B4C9-FB704A148EF2}"/>
              </a:ext>
            </a:extLst>
          </p:cNvPr>
          <p:cNvSpPr/>
          <p:nvPr/>
        </p:nvSpPr>
        <p:spPr>
          <a:xfrm rot="16200000">
            <a:off x="3703232" y="1215282"/>
            <a:ext cx="363140" cy="604374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>
            <a:extLst>
              <a:ext uri="{FF2B5EF4-FFF2-40B4-BE49-F238E27FC236}">
                <a16:creationId xmlns:a16="http://schemas.microsoft.com/office/drawing/2014/main" id="{C43C9B4F-ADB3-F448-B8D8-3454FF2471E1}"/>
              </a:ext>
            </a:extLst>
          </p:cNvPr>
          <p:cNvSpPr/>
          <p:nvPr/>
        </p:nvSpPr>
        <p:spPr>
          <a:xfrm>
            <a:off x="4374550" y="1254265"/>
            <a:ext cx="4817576" cy="526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Déni, clivage, dévalorisation temporelle, rejet</a:t>
            </a:r>
          </a:p>
        </p:txBody>
      </p:sp>
      <p:sp>
        <p:nvSpPr>
          <p:cNvPr id="16" name="Flèche vers le bas 15">
            <a:extLst>
              <a:ext uri="{FF2B5EF4-FFF2-40B4-BE49-F238E27FC236}">
                <a16:creationId xmlns:a16="http://schemas.microsoft.com/office/drawing/2014/main" id="{98B2BD5F-5B8C-B44B-A193-6EBD9E5F496A}"/>
              </a:ext>
            </a:extLst>
          </p:cNvPr>
          <p:cNvSpPr/>
          <p:nvPr/>
        </p:nvSpPr>
        <p:spPr>
          <a:xfrm rot="16200000">
            <a:off x="3703231" y="1741691"/>
            <a:ext cx="363140" cy="60437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>
            <a:extLst>
              <a:ext uri="{FF2B5EF4-FFF2-40B4-BE49-F238E27FC236}">
                <a16:creationId xmlns:a16="http://schemas.microsoft.com/office/drawing/2014/main" id="{1F24AF93-958A-F240-99C1-F0360F11ED70}"/>
              </a:ext>
            </a:extLst>
          </p:cNvPr>
          <p:cNvSpPr/>
          <p:nvPr/>
        </p:nvSpPr>
        <p:spPr>
          <a:xfrm>
            <a:off x="4374549" y="1780674"/>
            <a:ext cx="4817577" cy="52640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Réductionnisme, segmentation, excès</a:t>
            </a:r>
          </a:p>
        </p:txBody>
      </p:sp>
      <p:sp>
        <p:nvSpPr>
          <p:cNvPr id="18" name="Rectangle à coins arrondis 17">
            <a:extLst>
              <a:ext uri="{FF2B5EF4-FFF2-40B4-BE49-F238E27FC236}">
                <a16:creationId xmlns:a16="http://schemas.microsoft.com/office/drawing/2014/main" id="{C432D1C8-1122-C242-B237-9B9C4FD897CC}"/>
              </a:ext>
            </a:extLst>
          </p:cNvPr>
          <p:cNvSpPr/>
          <p:nvPr/>
        </p:nvSpPr>
        <p:spPr>
          <a:xfrm>
            <a:off x="4374548" y="2307082"/>
            <a:ext cx="4817578" cy="55323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Cupidité, immédiateté, toxicité, insolence</a:t>
            </a:r>
          </a:p>
        </p:txBody>
      </p:sp>
      <p:sp>
        <p:nvSpPr>
          <p:cNvPr id="20" name="Flèche vers le bas 19">
            <a:extLst>
              <a:ext uri="{FF2B5EF4-FFF2-40B4-BE49-F238E27FC236}">
                <a16:creationId xmlns:a16="http://schemas.microsoft.com/office/drawing/2014/main" id="{75EBE211-2427-A941-9112-36E6D26D4006}"/>
              </a:ext>
            </a:extLst>
          </p:cNvPr>
          <p:cNvSpPr/>
          <p:nvPr/>
        </p:nvSpPr>
        <p:spPr>
          <a:xfrm rot="16200000">
            <a:off x="3703228" y="2794508"/>
            <a:ext cx="363140" cy="604374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>
            <a:extLst>
              <a:ext uri="{FF2B5EF4-FFF2-40B4-BE49-F238E27FC236}">
                <a16:creationId xmlns:a16="http://schemas.microsoft.com/office/drawing/2014/main" id="{52F0A41C-6B60-094A-83A6-ADF3461830B4}"/>
              </a:ext>
            </a:extLst>
          </p:cNvPr>
          <p:cNvSpPr/>
          <p:nvPr/>
        </p:nvSpPr>
        <p:spPr>
          <a:xfrm>
            <a:off x="4374544" y="2833489"/>
            <a:ext cx="4817582" cy="55323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Cloisonnement, démotivation, irrespect</a:t>
            </a:r>
          </a:p>
        </p:txBody>
      </p:sp>
    </p:spTree>
    <p:extLst>
      <p:ext uri="{BB962C8B-B14F-4D97-AF65-F5344CB8AC3E}">
        <p14:creationId xmlns:p14="http://schemas.microsoft.com/office/powerpoint/2010/main" val="247539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7" grpId="0" animBg="1"/>
      <p:bldP spid="18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8506DCE5-1920-E945-B5C2-84892BC251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854398"/>
              </p:ext>
            </p:extLst>
          </p:nvPr>
        </p:nvGraphicFramePr>
        <p:xfrm>
          <a:off x="467643" y="647799"/>
          <a:ext cx="8064625" cy="525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F0D31E1D-967C-F04E-9958-1913BAE2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11" y="330464"/>
            <a:ext cx="9217024" cy="634670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Piliers de la transition</a:t>
            </a:r>
          </a:p>
        </p:txBody>
      </p:sp>
      <p:sp>
        <p:nvSpPr>
          <p:cNvPr id="2" name="Rectangle à coins arrondis 1">
            <a:extLst>
              <a:ext uri="{FF2B5EF4-FFF2-40B4-BE49-F238E27FC236}">
                <a16:creationId xmlns:a16="http://schemas.microsoft.com/office/drawing/2014/main" id="{ACDE8D93-3C13-5342-A9A8-B0F4C9F2C9B8}"/>
              </a:ext>
            </a:extLst>
          </p:cNvPr>
          <p:cNvSpPr/>
          <p:nvPr/>
        </p:nvSpPr>
        <p:spPr>
          <a:xfrm>
            <a:off x="7020371" y="2195880"/>
            <a:ext cx="2376264" cy="21602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 transition doit permettre une approche transdisciplinaire pour un nouveau système de pensée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7DEB6FF-874E-2E4C-8C2C-D2CF73643665}"/>
              </a:ext>
            </a:extLst>
          </p:cNvPr>
          <p:cNvSpPr txBox="1">
            <a:spLocks/>
          </p:cNvSpPr>
          <p:nvPr/>
        </p:nvSpPr>
        <p:spPr>
          <a:xfrm>
            <a:off x="6624327" y="6056585"/>
            <a:ext cx="298792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0362" tIns="90362" rIns="90362" bIns="90362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r"/>
            <a:r>
              <a:rPr lang="fr-FR" sz="1200" b="1" dirty="0">
                <a:solidFill>
                  <a:srgbClr val="7F7F7F"/>
                </a:solidFill>
              </a:rPr>
              <a:t>Elaboration Philippe Cousinié, 2018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37AF6C6-2109-F44B-AADB-93981A5BD74C}"/>
              </a:ext>
            </a:extLst>
          </p:cNvPr>
          <p:cNvSpPr txBox="1"/>
          <p:nvPr/>
        </p:nvSpPr>
        <p:spPr>
          <a:xfrm>
            <a:off x="3113243" y="5687253"/>
            <a:ext cx="252551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Vision transdisciplinaire</a:t>
            </a:r>
          </a:p>
        </p:txBody>
      </p:sp>
    </p:spTree>
    <p:extLst>
      <p:ext uri="{BB962C8B-B14F-4D97-AF65-F5344CB8AC3E}">
        <p14:creationId xmlns:p14="http://schemas.microsoft.com/office/powerpoint/2010/main" val="347361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6AB0C19C-D236-A640-9307-FB4AC95C4E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6397480"/>
              </p:ext>
            </p:extLst>
          </p:nvPr>
        </p:nvGraphicFramePr>
        <p:xfrm>
          <a:off x="1763787" y="1312705"/>
          <a:ext cx="6480175" cy="4320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BA2C5ECB-A247-DF47-BE97-E086057AB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9" y="175304"/>
            <a:ext cx="9217024" cy="634670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Socle de la transition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1D341A1-538F-9B4C-8CD4-04CF679E3F23}"/>
              </a:ext>
            </a:extLst>
          </p:cNvPr>
          <p:cNvSpPr txBox="1"/>
          <p:nvPr/>
        </p:nvSpPr>
        <p:spPr>
          <a:xfrm>
            <a:off x="3580327" y="5810067"/>
            <a:ext cx="314244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Remettre l’humain au cœur </a:t>
            </a:r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DC1DDA67-90B7-6541-AA82-B63E313DC657}"/>
              </a:ext>
            </a:extLst>
          </p:cNvPr>
          <p:cNvSpPr/>
          <p:nvPr/>
        </p:nvSpPr>
        <p:spPr>
          <a:xfrm rot="1239848">
            <a:off x="1901071" y="3240087"/>
            <a:ext cx="6205606" cy="65625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valeurs jouent un rôle fondateur dans la transition</a:t>
            </a:r>
          </a:p>
        </p:txBody>
      </p:sp>
    </p:spTree>
    <p:extLst>
      <p:ext uri="{BB962C8B-B14F-4D97-AF65-F5344CB8AC3E}">
        <p14:creationId xmlns:p14="http://schemas.microsoft.com/office/powerpoint/2010/main" val="195452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17" name="Rectangle 8"/>
          <p:cNvSpPr>
            <a:spLocks noChangeArrowheads="1"/>
          </p:cNvSpPr>
          <p:nvPr/>
        </p:nvSpPr>
        <p:spPr bwMode="auto">
          <a:xfrm>
            <a:off x="114058" y="287033"/>
            <a:ext cx="9606205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4400" b="1" dirty="0">
                <a:solidFill>
                  <a:srgbClr val="7F7F7F"/>
                </a:solidFill>
              </a:rPr>
              <a:t>Processus de transition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D0B2DA20-A17A-6D42-8874-5D990D0B3D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7662662"/>
              </p:ext>
            </p:extLst>
          </p:nvPr>
        </p:nvGraphicFramePr>
        <p:xfrm>
          <a:off x="884712" y="863823"/>
          <a:ext cx="8064895" cy="5073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7016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3CB2778-BC42-6648-B4F3-5F9871DD4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732" y="1511895"/>
            <a:ext cx="8985960" cy="3758039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 action="ppaction://hlinksldjump"/>
              </a:rPr>
              <a:t>Questions individuelles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5 mn et débat 10 mn soit 15 mn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 action="ppaction://hlinksldjump"/>
              </a:rPr>
              <a:t>Approche théorique de la transition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 échanges sur 45 mn (dont débat 15 mn)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 action="ppaction://hlinksldjump"/>
              </a:rPr>
              <a:t>Travail sur 3 questionnements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 groupe, 50 mn.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5" action="ppaction://hlinksldjump"/>
              </a:rPr>
              <a:t>Synthèse, perspectives et ressources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pour une éducation des jeunes à la transition. 10 mn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AAC3188-4EEE-E744-AFF2-554ED022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27" y="0"/>
            <a:ext cx="9491360" cy="1234911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Plan de l’atelier éduquer à la transition</a:t>
            </a:r>
          </a:p>
        </p:txBody>
      </p:sp>
    </p:spTree>
    <p:extLst>
      <p:ext uri="{BB962C8B-B14F-4D97-AF65-F5344CB8AC3E}">
        <p14:creationId xmlns:p14="http://schemas.microsoft.com/office/powerpoint/2010/main" val="921443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17" name="Rectangle 8"/>
          <p:cNvSpPr>
            <a:spLocks noChangeArrowheads="1"/>
          </p:cNvSpPr>
          <p:nvPr/>
        </p:nvSpPr>
        <p:spPr bwMode="auto">
          <a:xfrm>
            <a:off x="114058" y="370529"/>
            <a:ext cx="9606205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4400" b="1" dirty="0">
                <a:solidFill>
                  <a:srgbClr val="7F7F7F"/>
                </a:solidFill>
              </a:rPr>
              <a:t>Transition éducative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D0B2DA20-A17A-6D42-8874-5D990D0B3D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4929364"/>
              </p:ext>
            </p:extLst>
          </p:nvPr>
        </p:nvGraphicFramePr>
        <p:xfrm>
          <a:off x="1619771" y="1142537"/>
          <a:ext cx="7199985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3117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DE652032-A123-784F-95DE-3DE4E64CE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755" y="25756"/>
            <a:ext cx="9607291" cy="748521"/>
          </a:xfrm>
        </p:spPr>
        <p:txBody>
          <a:bodyPr vert="horz" wrap="square" lIns="91425" tIns="33126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charset="0"/>
              <a:buNone/>
            </a:pPr>
            <a:r>
              <a:rPr lang="fr-FR" sz="3954" b="1" dirty="0">
                <a:solidFill>
                  <a:srgbClr val="7F7F7F"/>
                </a:solidFill>
                <a:latin typeface="Arial" charset="0"/>
                <a:ea typeface="MS PGothic" charset="0"/>
                <a:cs typeface="MS PGothic" charset="0"/>
              </a:rPr>
              <a:t>Notion de transdisciplinarité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B6921682-FA0B-354D-834A-43D6DBB6E73B}"/>
              </a:ext>
            </a:extLst>
          </p:cNvPr>
          <p:cNvSpPr txBox="1">
            <a:spLocks/>
          </p:cNvSpPr>
          <p:nvPr/>
        </p:nvSpPr>
        <p:spPr>
          <a:xfrm>
            <a:off x="107603" y="647798"/>
            <a:ext cx="9433048" cy="3728753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Fondateur : Jean Piaget (1970)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Posture développée par Edgar Morin (1994) et Basarab </a:t>
            </a:r>
            <a:r>
              <a:rPr lang="fr-FR" sz="2372" b="1" dirty="0" err="1">
                <a:solidFill>
                  <a:srgbClr val="7F7F7F"/>
                </a:solidFill>
              </a:rPr>
              <a:t>Nicolescu</a:t>
            </a:r>
            <a:r>
              <a:rPr lang="fr-FR" sz="2372" b="1" dirty="0">
                <a:solidFill>
                  <a:srgbClr val="7F7F7F"/>
                </a:solidFill>
              </a:rPr>
              <a:t> (1996) avec une charte.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Liens </a:t>
            </a:r>
            <a:r>
              <a:rPr lang="fr-FR" sz="2372" b="1" u="sng" dirty="0">
                <a:solidFill>
                  <a:srgbClr val="7F7F7F"/>
                </a:solidFill>
              </a:rPr>
              <a:t>entre</a:t>
            </a:r>
            <a:r>
              <a:rPr lang="fr-FR" sz="2372" b="1" dirty="0">
                <a:solidFill>
                  <a:srgbClr val="7F7F7F"/>
                </a:solidFill>
              </a:rPr>
              <a:t> disciplines, </a:t>
            </a:r>
            <a:r>
              <a:rPr lang="fr-FR" sz="2372" b="1" u="sng" dirty="0">
                <a:solidFill>
                  <a:srgbClr val="7F7F7F"/>
                </a:solidFill>
              </a:rPr>
              <a:t>à travers </a:t>
            </a:r>
            <a:r>
              <a:rPr lang="fr-FR" sz="2372" b="1" dirty="0">
                <a:solidFill>
                  <a:srgbClr val="7F7F7F"/>
                </a:solidFill>
              </a:rPr>
              <a:t>les disciplines et </a:t>
            </a:r>
            <a:r>
              <a:rPr lang="fr-FR" sz="2372" b="1" u="sng" dirty="0">
                <a:solidFill>
                  <a:srgbClr val="7F7F7F"/>
                </a:solidFill>
              </a:rPr>
              <a:t>au delà </a:t>
            </a:r>
            <a:r>
              <a:rPr lang="fr-FR" sz="2372" b="1" dirty="0">
                <a:solidFill>
                  <a:srgbClr val="7F7F7F"/>
                </a:solidFill>
              </a:rPr>
              <a:t>(</a:t>
            </a:r>
            <a:r>
              <a:rPr lang="fr-FR" sz="2372" b="1" i="1" dirty="0">
                <a:solidFill>
                  <a:srgbClr val="7F7F7F"/>
                </a:solidFill>
              </a:rPr>
              <a:t>dynamique et multidimensionnelle</a:t>
            </a:r>
            <a:r>
              <a:rPr lang="fr-FR" sz="2372" b="1" dirty="0">
                <a:solidFill>
                  <a:srgbClr val="7F7F7F"/>
                </a:solidFill>
              </a:rPr>
              <a:t>).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« </a:t>
            </a:r>
            <a:r>
              <a:rPr lang="fr-FR" sz="2372" b="1" i="1" dirty="0">
                <a:solidFill>
                  <a:srgbClr val="7F7F7F"/>
                </a:solidFill>
              </a:rPr>
              <a:t>Elle offre une nouvelle vision de l’homme et de la nature, en ouvrant les disciplines à ce qui les traverse et les dépasse</a:t>
            </a:r>
            <a:r>
              <a:rPr lang="fr-FR" sz="2372" b="1" dirty="0">
                <a:solidFill>
                  <a:srgbClr val="7F7F7F"/>
                </a:solidFill>
              </a:rPr>
              <a:t> » (Patrick Paul, 2005). Son but est de comprendre le monde.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Elle va au delà des sciences exactes en réconciliant les sciences de l’homme.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Elle situe l’homme dans l’univers et elle met l’accent sur l’unité (</a:t>
            </a:r>
            <a:r>
              <a:rPr lang="fr-FR" sz="2372" b="1" i="1" dirty="0">
                <a:solidFill>
                  <a:srgbClr val="7F7F7F"/>
                </a:solidFill>
              </a:rPr>
              <a:t>vision transdisciplinaire</a:t>
            </a:r>
            <a:r>
              <a:rPr lang="fr-FR" sz="2372" b="1" dirty="0">
                <a:solidFill>
                  <a:srgbClr val="7F7F7F"/>
                </a:solidFill>
              </a:rPr>
              <a:t>).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Le concept même de projet est largement transdisciplinaire.</a:t>
            </a:r>
          </a:p>
          <a:p>
            <a:pPr marL="338922" indent="-338922" algn="just">
              <a:buFont typeface="Wingdings" charset="2"/>
              <a:buChar char="q"/>
            </a:pPr>
            <a:endParaRPr lang="fr-FR" sz="2372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85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DE652032-A123-784F-95DE-3DE4E64CE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683" y="143743"/>
            <a:ext cx="9607291" cy="748521"/>
          </a:xfrm>
        </p:spPr>
        <p:txBody>
          <a:bodyPr vert="horz" wrap="square" lIns="91425" tIns="33126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charset="0"/>
              <a:buNone/>
            </a:pPr>
            <a:r>
              <a:rPr lang="fr-FR" sz="3954" b="1" dirty="0">
                <a:solidFill>
                  <a:srgbClr val="7F7F7F"/>
                </a:solidFill>
                <a:latin typeface="Arial" charset="0"/>
                <a:ea typeface="MS PGothic" charset="0"/>
                <a:cs typeface="MS PGothic" charset="0"/>
              </a:rPr>
              <a:t>Approches de la transdisciplinarité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B6921682-FA0B-354D-834A-43D6DBB6E73B}"/>
              </a:ext>
            </a:extLst>
          </p:cNvPr>
          <p:cNvSpPr txBox="1">
            <a:spLocks/>
          </p:cNvSpPr>
          <p:nvPr/>
        </p:nvSpPr>
        <p:spPr>
          <a:xfrm>
            <a:off x="0" y="892264"/>
            <a:ext cx="9433048" cy="3728753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Dans un champ d’application </a:t>
            </a:r>
            <a:r>
              <a:rPr lang="fr-FR" sz="2372" dirty="0">
                <a:solidFill>
                  <a:srgbClr val="7F7F7F"/>
                </a:solidFill>
              </a:rPr>
              <a:t>: la transition agroécologique (ex : système alimentaire local et durable).</a:t>
            </a:r>
          </a:p>
          <a:p>
            <a:pPr marL="338922" indent="-338922" algn="just">
              <a:buFont typeface="Wingdings" charset="2"/>
              <a:buChar char="q"/>
            </a:pPr>
            <a:endParaRPr lang="fr-FR" sz="2372" b="1" dirty="0">
              <a:solidFill>
                <a:srgbClr val="7F7F7F"/>
              </a:solidFill>
            </a:endParaRP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Avec un sujet complexe </a:t>
            </a:r>
            <a:r>
              <a:rPr lang="fr-FR" sz="2372" dirty="0">
                <a:solidFill>
                  <a:srgbClr val="7F7F7F"/>
                </a:solidFill>
              </a:rPr>
              <a:t>: la place de l’arbre en agriculture ou l’arbre et l’alimentation ou le changement climatique.</a:t>
            </a:r>
          </a:p>
          <a:p>
            <a:pPr algn="just"/>
            <a:r>
              <a:rPr lang="fr-FR" sz="2372" b="1" dirty="0">
                <a:solidFill>
                  <a:srgbClr val="7F7F7F"/>
                </a:solidFill>
              </a:rPr>
              <a:t> 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Par une analyse systémique et transversale </a:t>
            </a:r>
            <a:r>
              <a:rPr lang="fr-FR" sz="2372" dirty="0">
                <a:solidFill>
                  <a:srgbClr val="7F7F7F"/>
                </a:solidFill>
              </a:rPr>
              <a:t>: partir de propriétés ou de principes complexes (exemple : responsabilité de l’exploitant ou du DEA, autonomie de l’exploitation, ancrage au territoire).</a:t>
            </a:r>
          </a:p>
          <a:p>
            <a:pPr marL="338922" indent="-338922" algn="just">
              <a:buFont typeface="Wingdings" charset="2"/>
              <a:buChar char="q"/>
            </a:pPr>
            <a:endParaRPr lang="fr-FR" sz="2372" dirty="0">
              <a:solidFill>
                <a:srgbClr val="7F7F7F"/>
              </a:solidFill>
            </a:endParaRP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Par l’éducation : </a:t>
            </a:r>
            <a:r>
              <a:rPr lang="fr-FR" sz="2372" dirty="0">
                <a:solidFill>
                  <a:srgbClr val="7F7F7F"/>
                </a:solidFill>
              </a:rPr>
              <a:t>avec des valeurs de base dans un champ d’application (exemple : les cinq principes de la TAE)</a:t>
            </a:r>
          </a:p>
        </p:txBody>
      </p:sp>
    </p:spTree>
    <p:extLst>
      <p:ext uri="{BB962C8B-B14F-4D97-AF65-F5344CB8AC3E}">
        <p14:creationId xmlns:p14="http://schemas.microsoft.com/office/powerpoint/2010/main" val="3648585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2BABC-DB71-7E4E-8308-202BDE52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28" y="0"/>
            <a:ext cx="9054636" cy="720080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chemeClr val="bg1">
                    <a:lumMod val="50000"/>
                  </a:schemeClr>
                </a:solidFill>
              </a:rPr>
              <a:t>Histoire des valeurs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8E126CD6-7F52-B14C-8B31-F207C54B69AC}"/>
              </a:ext>
            </a:extLst>
          </p:cNvPr>
          <p:cNvGraphicFramePr/>
          <p:nvPr>
            <p:extLst/>
          </p:nvPr>
        </p:nvGraphicFramePr>
        <p:xfrm>
          <a:off x="467643" y="503783"/>
          <a:ext cx="8632673" cy="5976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>
            <a:extLst>
              <a:ext uri="{FF2B5EF4-FFF2-40B4-BE49-F238E27FC236}">
                <a16:creationId xmlns:a16="http://schemas.microsoft.com/office/drawing/2014/main" id="{36BA8170-CC2A-6E40-B5F4-E402AD7DCB25}"/>
              </a:ext>
            </a:extLst>
          </p:cNvPr>
          <p:cNvSpPr/>
          <p:nvPr/>
        </p:nvSpPr>
        <p:spPr>
          <a:xfrm>
            <a:off x="6291293" y="863823"/>
            <a:ext cx="2241246" cy="864096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Transition : </a:t>
            </a:r>
          </a:p>
          <a:p>
            <a:pPr algn="ctr"/>
            <a:r>
              <a:rPr lang="fr-FR" dirty="0"/>
              <a:t>Valeurs/savoirs et transdisciplinarité  </a:t>
            </a:r>
          </a:p>
        </p:txBody>
      </p:sp>
      <p:sp>
        <p:nvSpPr>
          <p:cNvPr id="14" name="Rectangle à coins arrondis 13">
            <a:extLst>
              <a:ext uri="{FF2B5EF4-FFF2-40B4-BE49-F238E27FC236}">
                <a16:creationId xmlns:a16="http://schemas.microsoft.com/office/drawing/2014/main" id="{6A5853C3-C875-3B4F-B8BE-CA4FF755FFE6}"/>
              </a:ext>
            </a:extLst>
          </p:cNvPr>
          <p:cNvSpPr/>
          <p:nvPr/>
        </p:nvSpPr>
        <p:spPr>
          <a:xfrm>
            <a:off x="154546" y="1493688"/>
            <a:ext cx="3215359" cy="17464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Modernité : valeurs implicites</a:t>
            </a:r>
            <a:r>
              <a:rPr lang="fr-FR" dirty="0"/>
              <a:t> (utilitarisme, consumérisme), coupure éthique/sciences, cloisonnement/disjonction</a:t>
            </a:r>
          </a:p>
          <a:p>
            <a:pPr algn="ctr"/>
            <a:r>
              <a:rPr lang="fr-FR" dirty="0"/>
              <a:t>cartésianisme/réductionnisme</a:t>
            </a:r>
          </a:p>
        </p:txBody>
      </p:sp>
      <p:cxnSp>
        <p:nvCxnSpPr>
          <p:cNvPr id="16" name="Connecteur en arc 15">
            <a:extLst>
              <a:ext uri="{FF2B5EF4-FFF2-40B4-BE49-F238E27FC236}">
                <a16:creationId xmlns:a16="http://schemas.microsoft.com/office/drawing/2014/main" id="{1AE2B4E1-E3D1-A649-8823-C3D8953177B2}"/>
              </a:ext>
            </a:extLst>
          </p:cNvPr>
          <p:cNvCxnSpPr>
            <a:cxnSpLocks/>
          </p:cNvCxnSpPr>
          <p:nvPr/>
        </p:nvCxnSpPr>
        <p:spPr>
          <a:xfrm rot="10800000">
            <a:off x="3369905" y="2159967"/>
            <a:ext cx="1130186" cy="1080120"/>
          </a:xfrm>
          <a:prstGeom prst="curvedConnector3">
            <a:avLst/>
          </a:prstGeom>
          <a:ln w="114300">
            <a:solidFill>
              <a:schemeClr val="tx1">
                <a:lumMod val="50000"/>
                <a:lumOff val="50000"/>
              </a:schemeClr>
            </a:solidFill>
            <a:prstDash val="sysDot"/>
            <a:tailEnd type="triangle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re 1">
            <a:extLst>
              <a:ext uri="{FF2B5EF4-FFF2-40B4-BE49-F238E27FC236}">
                <a16:creationId xmlns:a16="http://schemas.microsoft.com/office/drawing/2014/main" id="{1B51B67B-6E18-C442-BCBE-676172B7B012}"/>
              </a:ext>
            </a:extLst>
          </p:cNvPr>
          <p:cNvSpPr txBox="1">
            <a:spLocks/>
          </p:cNvSpPr>
          <p:nvPr/>
        </p:nvSpPr>
        <p:spPr>
          <a:xfrm>
            <a:off x="6105916" y="5806617"/>
            <a:ext cx="298792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0362" tIns="90362" rIns="90362" bIns="90362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r"/>
            <a:r>
              <a:rPr lang="fr-FR" sz="1200" b="1" dirty="0">
                <a:solidFill>
                  <a:srgbClr val="7F7F7F"/>
                </a:solidFill>
              </a:rPr>
              <a:t>Elaboration Philippe Cousinié, 2018</a:t>
            </a:r>
          </a:p>
        </p:txBody>
      </p:sp>
    </p:spTree>
    <p:extLst>
      <p:ext uri="{BB962C8B-B14F-4D97-AF65-F5344CB8AC3E}">
        <p14:creationId xmlns:p14="http://schemas.microsoft.com/office/powerpoint/2010/main" val="3461857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7B9BD-FFF5-0C4B-987A-7241374C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829" y="283336"/>
            <a:ext cx="7690766" cy="476518"/>
          </a:xfrm>
        </p:spPr>
        <p:txBody>
          <a:bodyPr/>
          <a:lstStyle/>
          <a:p>
            <a:pPr>
              <a:defRPr/>
            </a:pPr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Enjeux des valeurs pour le plan « EPA »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A851B7-4ADE-8C44-8E97-2B4DBA343A3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30187" y="2087959"/>
            <a:ext cx="9290050" cy="3830638"/>
          </a:xfrm>
          <a:noFill/>
          <a:extLst/>
        </p:spPr>
        <p:txBody>
          <a:bodyPr/>
          <a:lstStyle/>
          <a:p>
            <a:pPr lvl="1" indent="-457200" algn="just"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Conscientiser le positionnement des acteurs dans l’action, y compris les apprenants (et expliciter les positionnements implicites).</a:t>
            </a:r>
          </a:p>
          <a:p>
            <a:pPr indent="-457200" algn="just"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 Partager les postures individuelles en collectif pour aller vers des compromis et des controverses.</a:t>
            </a:r>
          </a:p>
          <a:p>
            <a:pPr indent="-457200" algn="just"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Se questionner sur ce qui influence le sens de l’action dans le contexte de la TAE.</a:t>
            </a:r>
          </a:p>
          <a:p>
            <a:pPr indent="-457200" algn="just"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Les valeurs sont à l’origine des choix, des repères, des changements et de la transition.</a:t>
            </a:r>
          </a:p>
          <a:p>
            <a:pPr indent="-457200" algn="just"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Les valeurs aident et préparent à gérer la complexité.</a:t>
            </a:r>
          </a:p>
          <a:p>
            <a:pPr indent="-457200" algn="just">
              <a:spcAft>
                <a:spcPts val="1200"/>
              </a:spcAft>
              <a:buFont typeface="Wingdings" pitchFamily="2" charset="2"/>
              <a:buChar char="q"/>
              <a:defRPr/>
            </a:pPr>
            <a:endParaRPr lang="fr-FR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84115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97DCDE69-26ED-E545-A877-87D80E45DF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7673951"/>
              </p:ext>
            </p:extLst>
          </p:nvPr>
        </p:nvGraphicFramePr>
        <p:xfrm>
          <a:off x="1475755" y="863823"/>
          <a:ext cx="7776863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17296582-0985-F048-9F90-BE79D8488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27" y="43851"/>
            <a:ext cx="9054636" cy="720080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Le rôle des valeurs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DCE8B586-B883-D245-AF23-4CAF1FC2B893}"/>
              </a:ext>
            </a:extLst>
          </p:cNvPr>
          <p:cNvSpPr txBox="1">
            <a:spLocks/>
          </p:cNvSpPr>
          <p:nvPr/>
        </p:nvSpPr>
        <p:spPr>
          <a:xfrm>
            <a:off x="5724227" y="5875367"/>
            <a:ext cx="298792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0362" tIns="90362" rIns="90362" bIns="90362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r"/>
            <a:r>
              <a:rPr lang="fr-FR" sz="1200" b="1" dirty="0">
                <a:solidFill>
                  <a:srgbClr val="7F7F7F"/>
                </a:solidFill>
              </a:rPr>
              <a:t>Elaboration Philippe Cousinié, 2019</a:t>
            </a:r>
          </a:p>
        </p:txBody>
      </p:sp>
      <p:sp>
        <p:nvSpPr>
          <p:cNvPr id="2" name="Rectangle à coins arrondis 1">
            <a:extLst>
              <a:ext uri="{FF2B5EF4-FFF2-40B4-BE49-F238E27FC236}">
                <a16:creationId xmlns:a16="http://schemas.microsoft.com/office/drawing/2014/main" id="{4D5AA938-9917-8345-AC9C-CF7C91A1F611}"/>
              </a:ext>
            </a:extLst>
          </p:cNvPr>
          <p:cNvSpPr/>
          <p:nvPr/>
        </p:nvSpPr>
        <p:spPr>
          <a:xfrm>
            <a:off x="467643" y="1858866"/>
            <a:ext cx="1728192" cy="27363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Les valeurs orientent les choix, les changements et les transitions. Elles donnent du sens.</a:t>
            </a:r>
          </a:p>
        </p:txBody>
      </p:sp>
    </p:spTree>
    <p:extLst>
      <p:ext uri="{BB962C8B-B14F-4D97-AF65-F5344CB8AC3E}">
        <p14:creationId xmlns:p14="http://schemas.microsoft.com/office/powerpoint/2010/main" val="80663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-108420" y="-221772"/>
            <a:ext cx="9828683" cy="690920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3163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3163" b="1" dirty="0">
                <a:solidFill>
                  <a:srgbClr val="7F7F7F"/>
                </a:solidFill>
                <a:latin typeface="+mn-lt"/>
                <a:ea typeface="SimSun" pitchFamily="2"/>
                <a:cs typeface="Tahoma" pitchFamily="2"/>
              </a:rPr>
              <a:t>Eduquer aux valeurs de la transition</a:t>
            </a:r>
            <a:endParaRPr lang="fr-FR" sz="3163" dirty="0">
              <a:solidFill>
                <a:srgbClr val="7F7F7F"/>
              </a:solidFill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554613486"/>
              </p:ext>
            </p:extLst>
          </p:nvPr>
        </p:nvGraphicFramePr>
        <p:xfrm>
          <a:off x="1133265" y="690920"/>
          <a:ext cx="7820765" cy="5150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491979" y="6048954"/>
            <a:ext cx="496179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7F7F7F"/>
                </a:solidFill>
              </a:rPr>
              <a:t>Elaboration Philippe Cousinié, 2018</a:t>
            </a:r>
          </a:p>
        </p:txBody>
      </p:sp>
      <p:sp>
        <p:nvSpPr>
          <p:cNvPr id="8" name="Ellipse 7"/>
          <p:cNvSpPr/>
          <p:nvPr/>
        </p:nvSpPr>
        <p:spPr>
          <a:xfrm>
            <a:off x="4146809" y="2736031"/>
            <a:ext cx="1958174" cy="18161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81" b="1" dirty="0"/>
              <a:t>Eduquer à une compétence éthique </a:t>
            </a:r>
          </a:p>
        </p:txBody>
      </p:sp>
    </p:spTree>
    <p:extLst>
      <p:ext uri="{BB962C8B-B14F-4D97-AF65-F5344CB8AC3E}">
        <p14:creationId xmlns:p14="http://schemas.microsoft.com/office/powerpoint/2010/main" val="263069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re 1"/>
          <p:cNvSpPr>
            <a:spLocks noGrp="1"/>
          </p:cNvSpPr>
          <p:nvPr>
            <p:ph type="title"/>
          </p:nvPr>
        </p:nvSpPr>
        <p:spPr>
          <a:xfrm>
            <a:off x="623593" y="27006"/>
            <a:ext cx="8463090" cy="688519"/>
          </a:xfrm>
        </p:spPr>
        <p:txBody>
          <a:bodyPr/>
          <a:lstStyle/>
          <a:p>
            <a:r>
              <a:rPr lang="fr-FR" b="1">
                <a:solidFill>
                  <a:srgbClr val="008000"/>
                </a:solidFill>
                <a:latin typeface="Calibri" charset="0"/>
              </a:rPr>
              <a:t>Champ de l’agroécologie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56496" y="1"/>
          <a:ext cx="9695438" cy="537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6327" name="Accolade fermante 17"/>
          <p:cNvSpPr>
            <a:spLocks/>
          </p:cNvSpPr>
          <p:nvPr/>
        </p:nvSpPr>
        <p:spPr bwMode="auto">
          <a:xfrm rot="-5400000">
            <a:off x="1104711" y="619570"/>
            <a:ext cx="475513" cy="2345113"/>
          </a:xfrm>
          <a:prstGeom prst="rightBrace">
            <a:avLst>
              <a:gd name="adj1" fmla="val 8337"/>
              <a:gd name="adj2" fmla="val 50000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6329" name="Accolade fermante 15"/>
          <p:cNvSpPr>
            <a:spLocks/>
          </p:cNvSpPr>
          <p:nvPr/>
        </p:nvSpPr>
        <p:spPr bwMode="auto">
          <a:xfrm rot="5400000">
            <a:off x="4529787" y="-226188"/>
            <a:ext cx="612017" cy="9230339"/>
          </a:xfrm>
          <a:prstGeom prst="rightBrace">
            <a:avLst>
              <a:gd name="adj1" fmla="val 8352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A39837D2-84A4-A44F-B14B-523030B94A1B}"/>
              </a:ext>
            </a:extLst>
          </p:cNvPr>
          <p:cNvSpPr txBox="1">
            <a:spLocks/>
          </p:cNvSpPr>
          <p:nvPr/>
        </p:nvSpPr>
        <p:spPr>
          <a:xfrm>
            <a:off x="220626" y="76167"/>
            <a:ext cx="9572628" cy="767441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2768" dirty="0">
                <a:latin typeface="Calibri" pitchFamily="18"/>
              </a:rPr>
            </a:br>
            <a:r>
              <a:rPr lang="fr-FR" sz="2768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3163" b="1" dirty="0">
                <a:solidFill>
                  <a:srgbClr val="7F7F7F"/>
                </a:solidFill>
                <a:latin typeface="+mn-lt"/>
                <a:ea typeface="SimSun" pitchFamily="2"/>
                <a:cs typeface="Tahoma" pitchFamily="2"/>
              </a:rPr>
              <a:t>Gérer des sujets complexes (exemple : SALD)</a:t>
            </a:r>
            <a:br>
              <a:rPr lang="fr-FR" sz="2768" dirty="0">
                <a:solidFill>
                  <a:srgbClr val="7F7F7F"/>
                </a:solidFill>
                <a:latin typeface="Calibri Light" pitchFamily="18"/>
                <a:ea typeface="SimSun" pitchFamily="2"/>
                <a:cs typeface="Tahoma" pitchFamily="2"/>
              </a:rPr>
            </a:br>
            <a:endParaRPr lang="fr-FR" sz="2768" dirty="0">
              <a:solidFill>
                <a:srgbClr val="7F7F7F"/>
              </a:solidFill>
            </a:endParaRPr>
          </a:p>
        </p:txBody>
      </p:sp>
      <p:sp>
        <p:nvSpPr>
          <p:cNvPr id="2" name="Rectangle à coins arrondis 1">
            <a:extLst>
              <a:ext uri="{FF2B5EF4-FFF2-40B4-BE49-F238E27FC236}">
                <a16:creationId xmlns:a16="http://schemas.microsoft.com/office/drawing/2014/main" id="{0E50BADA-FE28-9B48-ABA9-79AC0C298AFE}"/>
              </a:ext>
            </a:extLst>
          </p:cNvPr>
          <p:cNvSpPr/>
          <p:nvPr/>
        </p:nvSpPr>
        <p:spPr>
          <a:xfrm>
            <a:off x="785164" y="3529295"/>
            <a:ext cx="8074887" cy="68702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Agriculteurs, transformateurs, distributeurs, consommateurs, collectivités territoriales, conseil, accompagnement agricole, EPL et autres acteurs locaux</a:t>
            </a:r>
          </a:p>
        </p:txBody>
      </p:sp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72CDE967-08FC-C94B-8DBF-CAD4D1CFF044}"/>
              </a:ext>
            </a:extLst>
          </p:cNvPr>
          <p:cNvSpPr/>
          <p:nvPr/>
        </p:nvSpPr>
        <p:spPr>
          <a:xfrm>
            <a:off x="220626" y="938557"/>
            <a:ext cx="2401608" cy="5266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fr-FR" b="1" dirty="0">
              <a:solidFill>
                <a:srgbClr val="FFFFFF"/>
              </a:solidFill>
            </a:endParaRPr>
          </a:p>
          <a:p>
            <a:pPr algn="ctr"/>
            <a:r>
              <a:rPr lang="fr-FR" b="1" dirty="0">
                <a:solidFill>
                  <a:srgbClr val="FFFFFF"/>
                </a:solidFill>
              </a:rPr>
              <a:t>Agroécosystèmes</a:t>
            </a:r>
          </a:p>
          <a:p>
            <a:pPr algn="ctr"/>
            <a:endParaRPr lang="fr-FR" dirty="0"/>
          </a:p>
        </p:txBody>
      </p:sp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6597C5E0-C113-B247-AA32-30476B898B78}"/>
              </a:ext>
            </a:extLst>
          </p:cNvPr>
          <p:cNvSpPr/>
          <p:nvPr/>
        </p:nvSpPr>
        <p:spPr>
          <a:xfrm>
            <a:off x="1691779" y="4834031"/>
            <a:ext cx="6840760" cy="42696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FFFF"/>
                </a:solidFill>
              </a:rPr>
              <a:t>Systèmes alimentaires locaux et durables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3469C81-961F-8043-A69A-BD1C1FA8A794}"/>
              </a:ext>
            </a:extLst>
          </p:cNvPr>
          <p:cNvSpPr txBox="1"/>
          <p:nvPr/>
        </p:nvSpPr>
        <p:spPr>
          <a:xfrm>
            <a:off x="169911" y="5539310"/>
            <a:ext cx="9525386" cy="6614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Méthode : repères SALD (connaissances, tri de ressources) , méthodologie de projet, diagnostic de territoire, grille d’analyse complexe (principes agroécologiques). </a:t>
            </a:r>
            <a:r>
              <a:rPr lang="fr-FR" b="1" i="1" dirty="0">
                <a:solidFill>
                  <a:schemeClr val="bg1"/>
                </a:solidFill>
              </a:rPr>
              <a:t>Source : guide SALD 2019  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83CF408A-FA82-DC48-84A2-448255B8386A}"/>
              </a:ext>
            </a:extLst>
          </p:cNvPr>
          <p:cNvSpPr txBox="1">
            <a:spLocks/>
          </p:cNvSpPr>
          <p:nvPr/>
        </p:nvSpPr>
        <p:spPr>
          <a:xfrm>
            <a:off x="6439437" y="6200785"/>
            <a:ext cx="2833351" cy="163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0362" tIns="90362" rIns="90362" bIns="90362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r"/>
            <a:r>
              <a:rPr lang="fr-FR" sz="1200" b="1" dirty="0">
                <a:solidFill>
                  <a:srgbClr val="7F7F7F"/>
                </a:solidFill>
              </a:rPr>
              <a:t>Elaboration Philippe Cousinié, 2019</a:t>
            </a:r>
          </a:p>
        </p:txBody>
      </p:sp>
    </p:spTree>
    <p:extLst>
      <p:ext uri="{BB962C8B-B14F-4D97-AF65-F5344CB8AC3E}">
        <p14:creationId xmlns:p14="http://schemas.microsoft.com/office/powerpoint/2010/main" val="1767587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185923" y="86996"/>
            <a:ext cx="8186085" cy="49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46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Cycle de co-conception d’un projet agroécologique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575129912"/>
              </p:ext>
            </p:extLst>
          </p:nvPr>
        </p:nvGraphicFramePr>
        <p:xfrm>
          <a:off x="1185923" y="741039"/>
          <a:ext cx="7558832" cy="504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BF17C985-0184-3A44-965D-D9525588C246}"/>
              </a:ext>
            </a:extLst>
          </p:cNvPr>
          <p:cNvSpPr txBox="1">
            <a:spLocks/>
          </p:cNvSpPr>
          <p:nvPr/>
        </p:nvSpPr>
        <p:spPr>
          <a:xfrm>
            <a:off x="6555346" y="6181858"/>
            <a:ext cx="3009845" cy="197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0362" tIns="90362" rIns="90362" bIns="90362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r"/>
            <a:r>
              <a:rPr lang="fr-FR" sz="1200" b="1" dirty="0">
                <a:solidFill>
                  <a:srgbClr val="7F7F7F"/>
                </a:solidFill>
              </a:rPr>
              <a:t>Elaboration Philippe Cousinié, 2019</a:t>
            </a:r>
          </a:p>
        </p:txBody>
      </p:sp>
    </p:spTree>
    <p:extLst>
      <p:ext uri="{BB962C8B-B14F-4D97-AF65-F5344CB8AC3E}">
        <p14:creationId xmlns:p14="http://schemas.microsoft.com/office/powerpoint/2010/main" val="1778578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" y="6042511"/>
            <a:ext cx="9720262" cy="437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436075"/>
              </p:ext>
            </p:extLst>
          </p:nvPr>
        </p:nvGraphicFramePr>
        <p:xfrm>
          <a:off x="257577" y="759854"/>
          <a:ext cx="9247031" cy="5493426"/>
        </p:xfrm>
        <a:graphic>
          <a:graphicData uri="http://schemas.openxmlformats.org/drawingml/2006/table">
            <a:tbl>
              <a:tblPr/>
              <a:tblGrid>
                <a:gridCol w="400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3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Principe agroécologique</a:t>
                      </a:r>
                      <a:endParaRPr kumimoji="0" 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MS PGothic" charset="0"/>
                        <a:cs typeface="Times New Roman" charset="0"/>
                      </a:endParaRPr>
                    </a:p>
                  </a:txBody>
                  <a:tcPr marL="47252" marR="4725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MS PGothic" charset="0"/>
                          <a:cs typeface="Times New Roman" charset="0"/>
                        </a:rPr>
                        <a:t>Critères clés</a:t>
                      </a:r>
                    </a:p>
                  </a:txBody>
                  <a:tcPr marL="47252" marR="4725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Enjeux SALD</a:t>
                      </a:r>
                    </a:p>
                  </a:txBody>
                  <a:tcPr marL="47252" marR="4725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Conscientisation écologique et alimentaire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Rapports homme-nature et homme-aliment, liens du champ à l’assiette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Approche holistique, choix de vie, transitions, éducation, sensibilité au vivant, gérer la complexité.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4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Responsabilité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Préserver les ressources, la santé, les savoirs locaux, équité alimentaire, durabilités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0" dirty="0">
                          <a:latin typeface="+mn-lt"/>
                        </a:rPr>
                        <a:t>Biodiversité, gaspillage alimentaire, maladies alimentaires, perturbateurs endocriniens, BEA, services </a:t>
                      </a:r>
                      <a:r>
                        <a:rPr lang="fr-FR" sz="1800" b="0" dirty="0" err="1">
                          <a:latin typeface="+mn-lt"/>
                        </a:rPr>
                        <a:t>éco-systémiques</a:t>
                      </a:r>
                      <a:r>
                        <a:rPr lang="fr-FR" sz="1800" b="0" dirty="0">
                          <a:latin typeface="+mn-lt"/>
                        </a:rPr>
                        <a:t>, traçabilité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Solidarité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Réseaux, mutualisation, associations, partage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b="0" dirty="0">
                          <a:latin typeface="+mn-lt"/>
                        </a:rPr>
                        <a:t>Echanges, réseaux, approches participatives.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5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Autonomie et liberté d’action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Souveraineté, autonomie alimentaire, efficience, résilience des systèmes, liberté d’action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Réduction des intrants, diversité animale et végétale, efficacité énergétique, accès aux savoirs, couverture des besoins alimentaires.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Ancrage au territoire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  <a:cs typeface="ＭＳ Ｐゴシック" charset="0"/>
                        </a:rPr>
                        <a:t>Optimiser les ressources locales, transformer et consommer local, paysage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Ancrage territorial, circuits courts, développement local, design, paysage, convivialité.</a:t>
                      </a:r>
                    </a:p>
                  </a:txBody>
                  <a:tcPr marL="47252" marR="4725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117" name="Rectangle 8"/>
          <p:cNvSpPr>
            <a:spLocks noChangeArrowheads="1"/>
          </p:cNvSpPr>
          <p:nvPr/>
        </p:nvSpPr>
        <p:spPr bwMode="auto">
          <a:xfrm>
            <a:off x="1100" y="-82677"/>
            <a:ext cx="9719163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7F7F7F"/>
                </a:solidFill>
              </a:rPr>
              <a:t>Grille d’analyse agroécologique :</a:t>
            </a:r>
          </a:p>
          <a:p>
            <a:pPr algn="ctr"/>
            <a:r>
              <a:rPr lang="fr-FR" sz="3200" b="1" dirty="0">
                <a:solidFill>
                  <a:srgbClr val="7F7F7F"/>
                </a:solidFill>
              </a:rPr>
              <a:t>Questionnements pour aller vers des SALD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45C8975-30D2-2440-929F-736D4132866A}"/>
              </a:ext>
            </a:extLst>
          </p:cNvPr>
          <p:cNvSpPr txBox="1"/>
          <p:nvPr/>
        </p:nvSpPr>
        <p:spPr>
          <a:xfrm>
            <a:off x="7170790" y="622612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7F7F7F"/>
                </a:solidFill>
              </a:rPr>
              <a:t>Elaboration Philippe Cousinié, 2018</a:t>
            </a:r>
          </a:p>
        </p:txBody>
      </p:sp>
    </p:spTree>
    <p:extLst>
      <p:ext uri="{BB962C8B-B14F-4D97-AF65-F5344CB8AC3E}">
        <p14:creationId xmlns:p14="http://schemas.microsoft.com/office/powerpoint/2010/main" val="115727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3CB2778-BC42-6648-B4F3-5F9871DD4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74" y="869151"/>
            <a:ext cx="9514186" cy="3758039"/>
          </a:xfrm>
        </p:spPr>
        <p:txBody>
          <a:bodyPr/>
          <a:lstStyle/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Comment pouvez-vous définir la transition, ses contours et ses enjeux pour l’éducation ?  (5 lignes maximum)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Comment éduquer le public de l’EA, jeunes et adultes, aux transitions plurielles ou à la transition (écologique ou globale) ?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Avec l’éducation à la transition (ou aux transitions), quels changements souhaiteriez-vous impulser dans l’enseignement agricole ?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AAC3188-4EEE-E744-AFF2-554ED022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32" y="5055"/>
            <a:ext cx="8982628" cy="864096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chemeClr val="bg1">
                    <a:lumMod val="50000"/>
                  </a:schemeClr>
                </a:solidFill>
              </a:rPr>
              <a:t>Questions individuelles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1001172-139C-7D47-A9AD-468F6F240ACE}"/>
              </a:ext>
            </a:extLst>
          </p:cNvPr>
          <p:cNvSpPr txBox="1"/>
          <p:nvPr/>
        </p:nvSpPr>
        <p:spPr>
          <a:xfrm>
            <a:off x="373487" y="4627189"/>
            <a:ext cx="9117873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Seules 11 % des formations post-bac abordent les questions de transition en France (au moins sur le climat et l’énergie) : sondage shift </a:t>
            </a:r>
            <a:r>
              <a:rPr lang="fr-FR" b="1" dirty="0" err="1">
                <a:solidFill>
                  <a:schemeClr val="bg1"/>
                </a:solidFill>
              </a:rPr>
              <a:t>project</a:t>
            </a:r>
            <a:r>
              <a:rPr lang="fr-FR" b="1" dirty="0">
                <a:solidFill>
                  <a:schemeClr val="bg1"/>
                </a:solidFill>
              </a:rPr>
              <a:t> mars 2019 : </a:t>
            </a:r>
            <a:r>
              <a:rPr lang="fr-FR" b="1" dirty="0">
                <a:solidFill>
                  <a:schemeClr val="bg1"/>
                </a:solidFill>
                <a:hlinkClick r:id="rId2"/>
              </a:rPr>
              <a:t>lien</a:t>
            </a:r>
            <a:r>
              <a:rPr lang="fr-FR" b="1" dirty="0">
                <a:solidFill>
                  <a:schemeClr val="bg1"/>
                </a:solidFill>
              </a:rPr>
              <a:t> (rapport de 102 pages), </a:t>
            </a:r>
            <a:r>
              <a:rPr lang="fr-FR" b="1" dirty="0">
                <a:solidFill>
                  <a:schemeClr val="bg1"/>
                </a:solidFill>
                <a:hlinkClick r:id="rId3"/>
              </a:rPr>
              <a:t>site</a:t>
            </a:r>
            <a:r>
              <a:rPr lang="fr-FR" b="1" dirty="0">
                <a:solidFill>
                  <a:schemeClr val="bg1"/>
                </a:solidFill>
              </a:rPr>
              <a:t>.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7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DE652032-A123-784F-95DE-3DE4E64CE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9859" y="90152"/>
            <a:ext cx="7245384" cy="848947"/>
          </a:xfrm>
        </p:spPr>
        <p:txBody>
          <a:bodyPr vert="horz" wrap="square" lIns="91425" tIns="33126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charset="0"/>
              <a:buNone/>
            </a:pPr>
            <a:r>
              <a:rPr lang="fr-FR" sz="3954" b="1" dirty="0">
                <a:solidFill>
                  <a:srgbClr val="7F7F7F"/>
                </a:solidFill>
                <a:latin typeface="Arial" charset="0"/>
                <a:ea typeface="MS PGothic" charset="0"/>
                <a:cs typeface="MS PGothic" charset="0"/>
              </a:rPr>
              <a:t>Animer des controverses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B6921682-FA0B-354D-834A-43D6DBB6E73B}"/>
              </a:ext>
            </a:extLst>
          </p:cNvPr>
          <p:cNvSpPr txBox="1">
            <a:spLocks/>
          </p:cNvSpPr>
          <p:nvPr/>
        </p:nvSpPr>
        <p:spPr>
          <a:xfrm>
            <a:off x="0" y="1082842"/>
            <a:ext cx="9433048" cy="3728753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38922" indent="-338922" algn="just">
              <a:spcBef>
                <a:spcPts val="600"/>
              </a:spcBef>
              <a:buFont typeface="Wingdings" charset="2"/>
              <a:buChar char="q"/>
            </a:pPr>
            <a:r>
              <a:rPr lang="fr-FR" sz="2372" dirty="0">
                <a:solidFill>
                  <a:srgbClr val="7F7F7F"/>
                </a:solidFill>
              </a:rPr>
              <a:t>Catalyseur pour faire évoluer les sciences et les consciences.</a:t>
            </a:r>
          </a:p>
          <a:p>
            <a:pPr marL="338922" indent="-338922" algn="just">
              <a:spcBef>
                <a:spcPts val="600"/>
              </a:spcBef>
              <a:buFont typeface="Wingdings" charset="2"/>
              <a:buChar char="q"/>
            </a:pPr>
            <a:r>
              <a:rPr lang="fr-FR" sz="2372" dirty="0">
                <a:solidFill>
                  <a:srgbClr val="7F7F7F"/>
                </a:solidFill>
              </a:rPr>
              <a:t>Comprendre une réalité complexe et des incertitudes : bien-être animal, glyphosate, etc.</a:t>
            </a:r>
          </a:p>
          <a:p>
            <a:pPr marL="338922" indent="-338922" algn="just">
              <a:spcBef>
                <a:spcPts val="600"/>
              </a:spcBef>
              <a:buFont typeface="Wingdings" charset="2"/>
              <a:buChar char="q"/>
            </a:pPr>
            <a:r>
              <a:rPr lang="fr-FR" sz="2372" dirty="0">
                <a:solidFill>
                  <a:srgbClr val="7F7F7F"/>
                </a:solidFill>
              </a:rPr>
              <a:t>Emergence de représentations, préjugés et idées reçues.</a:t>
            </a:r>
          </a:p>
          <a:p>
            <a:pPr marL="338922" indent="-338922" algn="just">
              <a:spcBef>
                <a:spcPts val="600"/>
              </a:spcBef>
              <a:buFont typeface="Wingdings" charset="2"/>
              <a:buChar char="q"/>
            </a:pPr>
            <a:r>
              <a:rPr lang="fr-FR" sz="2372" dirty="0">
                <a:solidFill>
                  <a:srgbClr val="7F7F7F"/>
                </a:solidFill>
              </a:rPr>
              <a:t>Développe l’esprit critique (</a:t>
            </a:r>
            <a:r>
              <a:rPr lang="fr-FR" sz="2372" dirty="0" err="1">
                <a:solidFill>
                  <a:srgbClr val="7F7F7F"/>
                </a:solidFill>
              </a:rPr>
              <a:t>Fake</a:t>
            </a:r>
            <a:r>
              <a:rPr lang="fr-FR" sz="2372" dirty="0">
                <a:solidFill>
                  <a:srgbClr val="7F7F7F"/>
                </a:solidFill>
              </a:rPr>
              <a:t> news et désinformation).</a:t>
            </a:r>
          </a:p>
          <a:p>
            <a:pPr marL="338922" indent="-338922" algn="just">
              <a:spcBef>
                <a:spcPts val="600"/>
              </a:spcBef>
              <a:buFont typeface="Wingdings" charset="2"/>
              <a:buChar char="q"/>
            </a:pPr>
            <a:r>
              <a:rPr lang="fr-FR" sz="2372" dirty="0">
                <a:solidFill>
                  <a:srgbClr val="7F7F7F"/>
                </a:solidFill>
              </a:rPr>
              <a:t>Travail transdisciplinaire : grille d’analyse éthique (à tester).</a:t>
            </a:r>
          </a:p>
          <a:p>
            <a:pPr marL="338922" indent="-338922" algn="just">
              <a:spcBef>
                <a:spcPts val="600"/>
              </a:spcBef>
              <a:buFont typeface="Wingdings" charset="2"/>
              <a:buChar char="q"/>
            </a:pPr>
            <a:r>
              <a:rPr lang="fr-FR" sz="2372" dirty="0">
                <a:solidFill>
                  <a:srgbClr val="7F7F7F"/>
                </a:solidFill>
              </a:rPr>
              <a:t>Susciter des questionnements et des apports de connaissances.</a:t>
            </a:r>
          </a:p>
          <a:p>
            <a:pPr marL="338922" indent="-338922" algn="just">
              <a:spcBef>
                <a:spcPts val="600"/>
              </a:spcBef>
              <a:buFont typeface="Wingdings" charset="2"/>
              <a:buChar char="q"/>
            </a:pPr>
            <a:r>
              <a:rPr lang="fr-FR" sz="2372" dirty="0">
                <a:solidFill>
                  <a:srgbClr val="7F7F7F"/>
                </a:solidFill>
              </a:rPr>
              <a:t>Permet d’accompagner la transition par la mise en débat et les échanges.</a:t>
            </a:r>
          </a:p>
        </p:txBody>
      </p:sp>
    </p:spTree>
    <p:extLst>
      <p:ext uri="{BB962C8B-B14F-4D97-AF65-F5344CB8AC3E}">
        <p14:creationId xmlns:p14="http://schemas.microsoft.com/office/powerpoint/2010/main" val="1537350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>
            <a:extLst>
              <a:ext uri="{FF2B5EF4-FFF2-40B4-BE49-F238E27FC236}">
                <a16:creationId xmlns:a16="http://schemas.microsoft.com/office/drawing/2014/main" id="{A42A25DF-3E37-054F-BBD6-CC988853F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509" y="347730"/>
            <a:ext cx="7891714" cy="586516"/>
          </a:xfrm>
        </p:spPr>
        <p:txBody>
          <a:bodyPr vert="horz" wrap="square" lIns="0" tIns="31670" rIns="0" bIns="0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 New Roman" panose="02020603050405020304" pitchFamily="18" charset="0"/>
              <a:buNone/>
            </a:pPr>
            <a:r>
              <a:rPr lang="fr-FR" altLang="fr-FR" sz="3402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Controverses et thèmes complexes</a:t>
            </a:r>
          </a:p>
        </p:txBody>
      </p:sp>
      <p:grpSp>
        <p:nvGrpSpPr>
          <p:cNvPr id="41987" name="Grouper 5">
            <a:extLst>
              <a:ext uri="{FF2B5EF4-FFF2-40B4-BE49-F238E27FC236}">
                <a16:creationId xmlns:a16="http://schemas.microsoft.com/office/drawing/2014/main" id="{3BD781F7-0775-274A-A72B-1B7F7BC869CC}"/>
              </a:ext>
            </a:extLst>
          </p:cNvPr>
          <p:cNvGrpSpPr>
            <a:grpSpLocks/>
          </p:cNvGrpSpPr>
          <p:nvPr/>
        </p:nvGrpSpPr>
        <p:grpSpPr bwMode="auto">
          <a:xfrm>
            <a:off x="982526" y="1144659"/>
            <a:ext cx="7893213" cy="2442066"/>
            <a:chOff x="-66" y="764705"/>
            <a:chExt cx="2843874" cy="1937126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1" name="Forme libre 20">
              <a:extLst>
                <a:ext uri="{FF2B5EF4-FFF2-40B4-BE49-F238E27FC236}">
                  <a16:creationId xmlns:a16="http://schemas.microsoft.com/office/drawing/2014/main" id="{ECAD2853-4E8F-A245-997B-09E2802D532A}"/>
                </a:ext>
              </a:extLst>
            </p:cNvPr>
            <p:cNvSpPr/>
            <p:nvPr/>
          </p:nvSpPr>
          <p:spPr>
            <a:xfrm>
              <a:off x="-66" y="764705"/>
              <a:ext cx="2843874" cy="452155"/>
            </a:xfrm>
            <a:custGeom>
              <a:avLst/>
              <a:gdLst>
                <a:gd name="connsiteX0" fmla="*/ 0 w 2843807"/>
                <a:gd name="connsiteY0" fmla="*/ 45188 h 451878"/>
                <a:gd name="connsiteX1" fmla="*/ 45188 w 2843807"/>
                <a:gd name="connsiteY1" fmla="*/ 0 h 451878"/>
                <a:gd name="connsiteX2" fmla="*/ 2798619 w 2843807"/>
                <a:gd name="connsiteY2" fmla="*/ 0 h 451878"/>
                <a:gd name="connsiteX3" fmla="*/ 2843807 w 2843807"/>
                <a:gd name="connsiteY3" fmla="*/ 45188 h 451878"/>
                <a:gd name="connsiteX4" fmla="*/ 2843807 w 2843807"/>
                <a:gd name="connsiteY4" fmla="*/ 406690 h 451878"/>
                <a:gd name="connsiteX5" fmla="*/ 2798619 w 2843807"/>
                <a:gd name="connsiteY5" fmla="*/ 451878 h 451878"/>
                <a:gd name="connsiteX6" fmla="*/ 45188 w 2843807"/>
                <a:gd name="connsiteY6" fmla="*/ 451878 h 451878"/>
                <a:gd name="connsiteX7" fmla="*/ 0 w 2843807"/>
                <a:gd name="connsiteY7" fmla="*/ 406690 h 451878"/>
                <a:gd name="connsiteX8" fmla="*/ 0 w 2843807"/>
                <a:gd name="connsiteY8" fmla="*/ 45188 h 45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3807" h="451878">
                  <a:moveTo>
                    <a:pt x="0" y="45188"/>
                  </a:moveTo>
                  <a:cubicBezTo>
                    <a:pt x="0" y="20231"/>
                    <a:pt x="20231" y="0"/>
                    <a:pt x="45188" y="0"/>
                  </a:cubicBezTo>
                  <a:lnTo>
                    <a:pt x="2798619" y="0"/>
                  </a:lnTo>
                  <a:cubicBezTo>
                    <a:pt x="2823576" y="0"/>
                    <a:pt x="2843807" y="20231"/>
                    <a:pt x="2843807" y="45188"/>
                  </a:cubicBezTo>
                  <a:lnTo>
                    <a:pt x="2843807" y="406690"/>
                  </a:lnTo>
                  <a:cubicBezTo>
                    <a:pt x="2843807" y="431647"/>
                    <a:pt x="2823576" y="451878"/>
                    <a:pt x="2798619" y="451878"/>
                  </a:cubicBezTo>
                  <a:lnTo>
                    <a:pt x="45188" y="451878"/>
                  </a:lnTo>
                  <a:cubicBezTo>
                    <a:pt x="20231" y="451878"/>
                    <a:pt x="0" y="431647"/>
                    <a:pt x="0" y="406690"/>
                  </a:cubicBezTo>
                  <a:lnTo>
                    <a:pt x="0" y="45188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2127" tIns="72002" rIns="72003" bIns="72002" spcCol="1270" anchor="ctr"/>
            <a:lstStyle/>
            <a:p>
              <a:pPr defTabSz="84001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268" b="1" dirty="0"/>
                <a:t>Perturbateurs endocriniens, pesticides, glyphosate</a:t>
              </a:r>
              <a:endParaRPr lang="fr-FR" sz="2268" dirty="0"/>
            </a:p>
          </p:txBody>
        </p:sp>
        <p:sp>
          <p:nvSpPr>
            <p:cNvPr id="22" name="Forme libre 21">
              <a:extLst>
                <a:ext uri="{FF2B5EF4-FFF2-40B4-BE49-F238E27FC236}">
                  <a16:creationId xmlns:a16="http://schemas.microsoft.com/office/drawing/2014/main" id="{C4CD849C-68C3-214C-97FE-7ACFF371B899}"/>
                </a:ext>
              </a:extLst>
            </p:cNvPr>
            <p:cNvSpPr/>
            <p:nvPr/>
          </p:nvSpPr>
          <p:spPr>
            <a:xfrm>
              <a:off x="-66" y="1260887"/>
              <a:ext cx="2843874" cy="452155"/>
            </a:xfrm>
            <a:custGeom>
              <a:avLst/>
              <a:gdLst>
                <a:gd name="connsiteX0" fmla="*/ 0 w 2843807"/>
                <a:gd name="connsiteY0" fmla="*/ 45188 h 451878"/>
                <a:gd name="connsiteX1" fmla="*/ 45188 w 2843807"/>
                <a:gd name="connsiteY1" fmla="*/ 0 h 451878"/>
                <a:gd name="connsiteX2" fmla="*/ 2798619 w 2843807"/>
                <a:gd name="connsiteY2" fmla="*/ 0 h 451878"/>
                <a:gd name="connsiteX3" fmla="*/ 2843807 w 2843807"/>
                <a:gd name="connsiteY3" fmla="*/ 45188 h 451878"/>
                <a:gd name="connsiteX4" fmla="*/ 2843807 w 2843807"/>
                <a:gd name="connsiteY4" fmla="*/ 406690 h 451878"/>
                <a:gd name="connsiteX5" fmla="*/ 2798619 w 2843807"/>
                <a:gd name="connsiteY5" fmla="*/ 451878 h 451878"/>
                <a:gd name="connsiteX6" fmla="*/ 45188 w 2843807"/>
                <a:gd name="connsiteY6" fmla="*/ 451878 h 451878"/>
                <a:gd name="connsiteX7" fmla="*/ 0 w 2843807"/>
                <a:gd name="connsiteY7" fmla="*/ 406690 h 451878"/>
                <a:gd name="connsiteX8" fmla="*/ 0 w 2843807"/>
                <a:gd name="connsiteY8" fmla="*/ 45188 h 45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3807" h="451878">
                  <a:moveTo>
                    <a:pt x="0" y="45188"/>
                  </a:moveTo>
                  <a:cubicBezTo>
                    <a:pt x="0" y="20231"/>
                    <a:pt x="20231" y="0"/>
                    <a:pt x="45188" y="0"/>
                  </a:cubicBezTo>
                  <a:lnTo>
                    <a:pt x="2798619" y="0"/>
                  </a:lnTo>
                  <a:cubicBezTo>
                    <a:pt x="2823576" y="0"/>
                    <a:pt x="2843807" y="20231"/>
                    <a:pt x="2843807" y="45188"/>
                  </a:cubicBezTo>
                  <a:lnTo>
                    <a:pt x="2843807" y="406690"/>
                  </a:lnTo>
                  <a:cubicBezTo>
                    <a:pt x="2843807" y="431647"/>
                    <a:pt x="2823576" y="451878"/>
                    <a:pt x="2798619" y="451878"/>
                  </a:cubicBezTo>
                  <a:lnTo>
                    <a:pt x="45188" y="451878"/>
                  </a:lnTo>
                  <a:cubicBezTo>
                    <a:pt x="20231" y="451878"/>
                    <a:pt x="0" y="431647"/>
                    <a:pt x="0" y="406690"/>
                  </a:cubicBezTo>
                  <a:lnTo>
                    <a:pt x="0" y="45188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2127" tIns="72002" rIns="72003" bIns="72002" spcCol="1270" anchor="ctr"/>
            <a:lstStyle/>
            <a:p>
              <a:pPr defTabSz="84001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268" b="1" dirty="0"/>
                <a:t>Alimentation et santé, gaspillage alimentaire, souveraineté</a:t>
              </a:r>
              <a:endParaRPr lang="fr-FR" sz="2268" dirty="0"/>
            </a:p>
          </p:txBody>
        </p:sp>
        <p:sp>
          <p:nvSpPr>
            <p:cNvPr id="23" name="Forme libre 22">
              <a:extLst>
                <a:ext uri="{FF2B5EF4-FFF2-40B4-BE49-F238E27FC236}">
                  <a16:creationId xmlns:a16="http://schemas.microsoft.com/office/drawing/2014/main" id="{2FCAED62-0070-CA43-8B18-AC872A0D16DE}"/>
                </a:ext>
              </a:extLst>
            </p:cNvPr>
            <p:cNvSpPr/>
            <p:nvPr/>
          </p:nvSpPr>
          <p:spPr>
            <a:xfrm>
              <a:off x="-66" y="1758256"/>
              <a:ext cx="2843874" cy="452155"/>
            </a:xfrm>
            <a:custGeom>
              <a:avLst/>
              <a:gdLst>
                <a:gd name="connsiteX0" fmla="*/ 0 w 2843807"/>
                <a:gd name="connsiteY0" fmla="*/ 45188 h 451878"/>
                <a:gd name="connsiteX1" fmla="*/ 45188 w 2843807"/>
                <a:gd name="connsiteY1" fmla="*/ 0 h 451878"/>
                <a:gd name="connsiteX2" fmla="*/ 2798619 w 2843807"/>
                <a:gd name="connsiteY2" fmla="*/ 0 h 451878"/>
                <a:gd name="connsiteX3" fmla="*/ 2843807 w 2843807"/>
                <a:gd name="connsiteY3" fmla="*/ 45188 h 451878"/>
                <a:gd name="connsiteX4" fmla="*/ 2843807 w 2843807"/>
                <a:gd name="connsiteY4" fmla="*/ 406690 h 451878"/>
                <a:gd name="connsiteX5" fmla="*/ 2798619 w 2843807"/>
                <a:gd name="connsiteY5" fmla="*/ 451878 h 451878"/>
                <a:gd name="connsiteX6" fmla="*/ 45188 w 2843807"/>
                <a:gd name="connsiteY6" fmla="*/ 451878 h 451878"/>
                <a:gd name="connsiteX7" fmla="*/ 0 w 2843807"/>
                <a:gd name="connsiteY7" fmla="*/ 406690 h 451878"/>
                <a:gd name="connsiteX8" fmla="*/ 0 w 2843807"/>
                <a:gd name="connsiteY8" fmla="*/ 45188 h 45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3807" h="451878">
                  <a:moveTo>
                    <a:pt x="0" y="45188"/>
                  </a:moveTo>
                  <a:cubicBezTo>
                    <a:pt x="0" y="20231"/>
                    <a:pt x="20231" y="0"/>
                    <a:pt x="45188" y="0"/>
                  </a:cubicBezTo>
                  <a:lnTo>
                    <a:pt x="2798619" y="0"/>
                  </a:lnTo>
                  <a:cubicBezTo>
                    <a:pt x="2823576" y="0"/>
                    <a:pt x="2843807" y="20231"/>
                    <a:pt x="2843807" y="45188"/>
                  </a:cubicBezTo>
                  <a:lnTo>
                    <a:pt x="2843807" y="406690"/>
                  </a:lnTo>
                  <a:cubicBezTo>
                    <a:pt x="2843807" y="431647"/>
                    <a:pt x="2823576" y="451878"/>
                    <a:pt x="2798619" y="451878"/>
                  </a:cubicBezTo>
                  <a:lnTo>
                    <a:pt x="45188" y="451878"/>
                  </a:lnTo>
                  <a:cubicBezTo>
                    <a:pt x="20231" y="451878"/>
                    <a:pt x="0" y="431647"/>
                    <a:pt x="0" y="406690"/>
                  </a:cubicBezTo>
                  <a:lnTo>
                    <a:pt x="0" y="45188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2127" tIns="72002" rIns="72003" bIns="72002" spcCol="1270" anchor="ctr"/>
            <a:lstStyle/>
            <a:p>
              <a:pPr defTabSz="84001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268" b="1" dirty="0"/>
                <a:t>Biens communs : biodiversité, eau, sols, air</a:t>
              </a:r>
            </a:p>
          </p:txBody>
        </p:sp>
        <p:sp>
          <p:nvSpPr>
            <p:cNvPr id="24" name="Forme libre 23">
              <a:extLst>
                <a:ext uri="{FF2B5EF4-FFF2-40B4-BE49-F238E27FC236}">
                  <a16:creationId xmlns:a16="http://schemas.microsoft.com/office/drawing/2014/main" id="{076A1A13-CE77-284E-AE17-6598CCC04F2D}"/>
                </a:ext>
              </a:extLst>
            </p:cNvPr>
            <p:cNvSpPr/>
            <p:nvPr/>
          </p:nvSpPr>
          <p:spPr>
            <a:xfrm>
              <a:off x="-66" y="2249676"/>
              <a:ext cx="2843874" cy="452155"/>
            </a:xfrm>
            <a:custGeom>
              <a:avLst/>
              <a:gdLst>
                <a:gd name="connsiteX0" fmla="*/ 0 w 2843807"/>
                <a:gd name="connsiteY0" fmla="*/ 45188 h 451878"/>
                <a:gd name="connsiteX1" fmla="*/ 45188 w 2843807"/>
                <a:gd name="connsiteY1" fmla="*/ 0 h 451878"/>
                <a:gd name="connsiteX2" fmla="*/ 2798619 w 2843807"/>
                <a:gd name="connsiteY2" fmla="*/ 0 h 451878"/>
                <a:gd name="connsiteX3" fmla="*/ 2843807 w 2843807"/>
                <a:gd name="connsiteY3" fmla="*/ 45188 h 451878"/>
                <a:gd name="connsiteX4" fmla="*/ 2843807 w 2843807"/>
                <a:gd name="connsiteY4" fmla="*/ 406690 h 451878"/>
                <a:gd name="connsiteX5" fmla="*/ 2798619 w 2843807"/>
                <a:gd name="connsiteY5" fmla="*/ 451878 h 451878"/>
                <a:gd name="connsiteX6" fmla="*/ 45188 w 2843807"/>
                <a:gd name="connsiteY6" fmla="*/ 451878 h 451878"/>
                <a:gd name="connsiteX7" fmla="*/ 0 w 2843807"/>
                <a:gd name="connsiteY7" fmla="*/ 406690 h 451878"/>
                <a:gd name="connsiteX8" fmla="*/ 0 w 2843807"/>
                <a:gd name="connsiteY8" fmla="*/ 45188 h 45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3807" h="451878">
                  <a:moveTo>
                    <a:pt x="0" y="45188"/>
                  </a:moveTo>
                  <a:cubicBezTo>
                    <a:pt x="0" y="20231"/>
                    <a:pt x="20231" y="0"/>
                    <a:pt x="45188" y="0"/>
                  </a:cubicBezTo>
                  <a:lnTo>
                    <a:pt x="2798619" y="0"/>
                  </a:lnTo>
                  <a:cubicBezTo>
                    <a:pt x="2823576" y="0"/>
                    <a:pt x="2843807" y="20231"/>
                    <a:pt x="2843807" y="45188"/>
                  </a:cubicBezTo>
                  <a:lnTo>
                    <a:pt x="2843807" y="406690"/>
                  </a:lnTo>
                  <a:cubicBezTo>
                    <a:pt x="2843807" y="431647"/>
                    <a:pt x="2823576" y="451878"/>
                    <a:pt x="2798619" y="451878"/>
                  </a:cubicBezTo>
                  <a:lnTo>
                    <a:pt x="45188" y="451878"/>
                  </a:lnTo>
                  <a:cubicBezTo>
                    <a:pt x="20231" y="451878"/>
                    <a:pt x="0" y="431647"/>
                    <a:pt x="0" y="406690"/>
                  </a:cubicBezTo>
                  <a:lnTo>
                    <a:pt x="0" y="45188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2127" tIns="72002" rIns="72003" bIns="72002" spcCol="1270" anchor="ctr"/>
            <a:lstStyle/>
            <a:p>
              <a:pPr defTabSz="84001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268" b="1" dirty="0"/>
                <a:t>Changement climatique, CO</a:t>
              </a:r>
              <a:r>
                <a:rPr lang="fr-FR" sz="2268" b="1" baseline="-25000" dirty="0"/>
                <a:t>2</a:t>
              </a:r>
              <a:r>
                <a:rPr lang="fr-FR" sz="2268" b="1" dirty="0"/>
                <a:t>, énergies fossiles, transports</a:t>
              </a:r>
              <a:endParaRPr lang="fr-FR" sz="2268" baseline="-25000" dirty="0"/>
            </a:p>
          </p:txBody>
        </p:sp>
      </p:grpSp>
      <p:grpSp>
        <p:nvGrpSpPr>
          <p:cNvPr id="41988" name="Grouper 5">
            <a:extLst>
              <a:ext uri="{FF2B5EF4-FFF2-40B4-BE49-F238E27FC236}">
                <a16:creationId xmlns:a16="http://schemas.microsoft.com/office/drawing/2014/main" id="{4D2C2EFE-50B4-334E-BED7-95F528641384}"/>
              </a:ext>
            </a:extLst>
          </p:cNvPr>
          <p:cNvGrpSpPr>
            <a:grpSpLocks/>
          </p:cNvGrpSpPr>
          <p:nvPr/>
        </p:nvGrpSpPr>
        <p:grpSpPr bwMode="auto">
          <a:xfrm>
            <a:off x="982526" y="3636226"/>
            <a:ext cx="7893213" cy="1780550"/>
            <a:chOff x="1" y="764705"/>
            <a:chExt cx="2868536" cy="135139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6" name="Forme libre 25">
              <a:extLst>
                <a:ext uri="{FF2B5EF4-FFF2-40B4-BE49-F238E27FC236}">
                  <a16:creationId xmlns:a16="http://schemas.microsoft.com/office/drawing/2014/main" id="{05F7C5BE-3561-9D45-9060-285CD3D6AB98}"/>
                </a:ext>
              </a:extLst>
            </p:cNvPr>
            <p:cNvSpPr/>
            <p:nvPr/>
          </p:nvSpPr>
          <p:spPr>
            <a:xfrm>
              <a:off x="1" y="764705"/>
              <a:ext cx="2868536" cy="464505"/>
            </a:xfrm>
            <a:custGeom>
              <a:avLst/>
              <a:gdLst>
                <a:gd name="connsiteX0" fmla="*/ 0 w 2843807"/>
                <a:gd name="connsiteY0" fmla="*/ 45188 h 451878"/>
                <a:gd name="connsiteX1" fmla="*/ 45188 w 2843807"/>
                <a:gd name="connsiteY1" fmla="*/ 0 h 451878"/>
                <a:gd name="connsiteX2" fmla="*/ 2798619 w 2843807"/>
                <a:gd name="connsiteY2" fmla="*/ 0 h 451878"/>
                <a:gd name="connsiteX3" fmla="*/ 2843807 w 2843807"/>
                <a:gd name="connsiteY3" fmla="*/ 45188 h 451878"/>
                <a:gd name="connsiteX4" fmla="*/ 2843807 w 2843807"/>
                <a:gd name="connsiteY4" fmla="*/ 406690 h 451878"/>
                <a:gd name="connsiteX5" fmla="*/ 2798619 w 2843807"/>
                <a:gd name="connsiteY5" fmla="*/ 451878 h 451878"/>
                <a:gd name="connsiteX6" fmla="*/ 45188 w 2843807"/>
                <a:gd name="connsiteY6" fmla="*/ 451878 h 451878"/>
                <a:gd name="connsiteX7" fmla="*/ 0 w 2843807"/>
                <a:gd name="connsiteY7" fmla="*/ 406690 h 451878"/>
                <a:gd name="connsiteX8" fmla="*/ 0 w 2843807"/>
                <a:gd name="connsiteY8" fmla="*/ 45188 h 45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3807" h="451878">
                  <a:moveTo>
                    <a:pt x="0" y="45188"/>
                  </a:moveTo>
                  <a:cubicBezTo>
                    <a:pt x="0" y="20231"/>
                    <a:pt x="20231" y="0"/>
                    <a:pt x="45188" y="0"/>
                  </a:cubicBezTo>
                  <a:lnTo>
                    <a:pt x="2798619" y="0"/>
                  </a:lnTo>
                  <a:cubicBezTo>
                    <a:pt x="2823576" y="0"/>
                    <a:pt x="2843807" y="20231"/>
                    <a:pt x="2843807" y="45188"/>
                  </a:cubicBezTo>
                  <a:lnTo>
                    <a:pt x="2843807" y="406690"/>
                  </a:lnTo>
                  <a:cubicBezTo>
                    <a:pt x="2843807" y="431647"/>
                    <a:pt x="2823576" y="451878"/>
                    <a:pt x="2798619" y="451878"/>
                  </a:cubicBezTo>
                  <a:lnTo>
                    <a:pt x="45188" y="451878"/>
                  </a:lnTo>
                  <a:cubicBezTo>
                    <a:pt x="20231" y="451878"/>
                    <a:pt x="0" y="431647"/>
                    <a:pt x="0" y="406690"/>
                  </a:cubicBezTo>
                  <a:lnTo>
                    <a:pt x="0" y="45188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2127" tIns="72002" rIns="72003" bIns="72002" spcCol="1270" anchor="ctr"/>
            <a:lstStyle/>
            <a:p>
              <a:pPr defTabSz="84001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268" b="1" dirty="0"/>
                <a:t>Souffrance animale, Bien-être animal, antibiotiques</a:t>
              </a:r>
              <a:endParaRPr lang="fr-FR" sz="2268" dirty="0"/>
            </a:p>
          </p:txBody>
        </p:sp>
        <p:sp>
          <p:nvSpPr>
            <p:cNvPr id="27" name="Forme libre 26">
              <a:extLst>
                <a:ext uri="{FF2B5EF4-FFF2-40B4-BE49-F238E27FC236}">
                  <a16:creationId xmlns:a16="http://schemas.microsoft.com/office/drawing/2014/main" id="{470A5645-4D63-C14B-A6CC-E0772D0F1C08}"/>
                </a:ext>
              </a:extLst>
            </p:cNvPr>
            <p:cNvSpPr/>
            <p:nvPr/>
          </p:nvSpPr>
          <p:spPr>
            <a:xfrm>
              <a:off x="1" y="1261087"/>
              <a:ext cx="2868536" cy="433765"/>
            </a:xfrm>
            <a:custGeom>
              <a:avLst/>
              <a:gdLst>
                <a:gd name="connsiteX0" fmla="*/ 0 w 2843807"/>
                <a:gd name="connsiteY0" fmla="*/ 45188 h 451878"/>
                <a:gd name="connsiteX1" fmla="*/ 45188 w 2843807"/>
                <a:gd name="connsiteY1" fmla="*/ 0 h 451878"/>
                <a:gd name="connsiteX2" fmla="*/ 2798619 w 2843807"/>
                <a:gd name="connsiteY2" fmla="*/ 0 h 451878"/>
                <a:gd name="connsiteX3" fmla="*/ 2843807 w 2843807"/>
                <a:gd name="connsiteY3" fmla="*/ 45188 h 451878"/>
                <a:gd name="connsiteX4" fmla="*/ 2843807 w 2843807"/>
                <a:gd name="connsiteY4" fmla="*/ 406690 h 451878"/>
                <a:gd name="connsiteX5" fmla="*/ 2798619 w 2843807"/>
                <a:gd name="connsiteY5" fmla="*/ 451878 h 451878"/>
                <a:gd name="connsiteX6" fmla="*/ 45188 w 2843807"/>
                <a:gd name="connsiteY6" fmla="*/ 451878 h 451878"/>
                <a:gd name="connsiteX7" fmla="*/ 0 w 2843807"/>
                <a:gd name="connsiteY7" fmla="*/ 406690 h 451878"/>
                <a:gd name="connsiteX8" fmla="*/ 0 w 2843807"/>
                <a:gd name="connsiteY8" fmla="*/ 45188 h 45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3807" h="451878">
                  <a:moveTo>
                    <a:pt x="0" y="45188"/>
                  </a:moveTo>
                  <a:cubicBezTo>
                    <a:pt x="0" y="20231"/>
                    <a:pt x="20231" y="0"/>
                    <a:pt x="45188" y="0"/>
                  </a:cubicBezTo>
                  <a:lnTo>
                    <a:pt x="2798619" y="0"/>
                  </a:lnTo>
                  <a:cubicBezTo>
                    <a:pt x="2823576" y="0"/>
                    <a:pt x="2843807" y="20231"/>
                    <a:pt x="2843807" y="45188"/>
                  </a:cubicBezTo>
                  <a:lnTo>
                    <a:pt x="2843807" y="406690"/>
                  </a:lnTo>
                  <a:cubicBezTo>
                    <a:pt x="2843807" y="431647"/>
                    <a:pt x="2823576" y="451878"/>
                    <a:pt x="2798619" y="451878"/>
                  </a:cubicBezTo>
                  <a:lnTo>
                    <a:pt x="45188" y="451878"/>
                  </a:lnTo>
                  <a:cubicBezTo>
                    <a:pt x="20231" y="451878"/>
                    <a:pt x="0" y="431647"/>
                    <a:pt x="0" y="406690"/>
                  </a:cubicBezTo>
                  <a:lnTo>
                    <a:pt x="0" y="45188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2127" tIns="72002" rIns="72003" bIns="72002" spcCol="1270" anchor="ctr"/>
            <a:lstStyle/>
            <a:p>
              <a:pPr defTabSz="84001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268" b="1" dirty="0"/>
                <a:t>Biotechnologies, OGM, nanotechnologies, numérique</a:t>
              </a:r>
              <a:endParaRPr lang="fr-FR" sz="2268" dirty="0"/>
            </a:p>
          </p:txBody>
        </p:sp>
        <p:sp>
          <p:nvSpPr>
            <p:cNvPr id="28" name="Forme libre 27">
              <a:extLst>
                <a:ext uri="{FF2B5EF4-FFF2-40B4-BE49-F238E27FC236}">
                  <a16:creationId xmlns:a16="http://schemas.microsoft.com/office/drawing/2014/main" id="{8BD71F89-9554-BE4E-818D-1A7F7AAE136D}"/>
                </a:ext>
              </a:extLst>
            </p:cNvPr>
            <p:cNvSpPr/>
            <p:nvPr/>
          </p:nvSpPr>
          <p:spPr>
            <a:xfrm>
              <a:off x="1" y="1715347"/>
              <a:ext cx="2868536" cy="400749"/>
            </a:xfrm>
            <a:custGeom>
              <a:avLst/>
              <a:gdLst>
                <a:gd name="connsiteX0" fmla="*/ 0 w 2843807"/>
                <a:gd name="connsiteY0" fmla="*/ 45188 h 451878"/>
                <a:gd name="connsiteX1" fmla="*/ 45188 w 2843807"/>
                <a:gd name="connsiteY1" fmla="*/ 0 h 451878"/>
                <a:gd name="connsiteX2" fmla="*/ 2798619 w 2843807"/>
                <a:gd name="connsiteY2" fmla="*/ 0 h 451878"/>
                <a:gd name="connsiteX3" fmla="*/ 2843807 w 2843807"/>
                <a:gd name="connsiteY3" fmla="*/ 45188 h 451878"/>
                <a:gd name="connsiteX4" fmla="*/ 2843807 w 2843807"/>
                <a:gd name="connsiteY4" fmla="*/ 406690 h 451878"/>
                <a:gd name="connsiteX5" fmla="*/ 2798619 w 2843807"/>
                <a:gd name="connsiteY5" fmla="*/ 451878 h 451878"/>
                <a:gd name="connsiteX6" fmla="*/ 45188 w 2843807"/>
                <a:gd name="connsiteY6" fmla="*/ 451878 h 451878"/>
                <a:gd name="connsiteX7" fmla="*/ 0 w 2843807"/>
                <a:gd name="connsiteY7" fmla="*/ 406690 h 451878"/>
                <a:gd name="connsiteX8" fmla="*/ 0 w 2843807"/>
                <a:gd name="connsiteY8" fmla="*/ 45188 h 45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3807" h="451878">
                  <a:moveTo>
                    <a:pt x="0" y="45188"/>
                  </a:moveTo>
                  <a:cubicBezTo>
                    <a:pt x="0" y="20231"/>
                    <a:pt x="20231" y="0"/>
                    <a:pt x="45188" y="0"/>
                  </a:cubicBezTo>
                  <a:lnTo>
                    <a:pt x="2798619" y="0"/>
                  </a:lnTo>
                  <a:cubicBezTo>
                    <a:pt x="2823576" y="0"/>
                    <a:pt x="2843807" y="20231"/>
                    <a:pt x="2843807" y="45188"/>
                  </a:cubicBezTo>
                  <a:lnTo>
                    <a:pt x="2843807" y="406690"/>
                  </a:lnTo>
                  <a:cubicBezTo>
                    <a:pt x="2843807" y="431647"/>
                    <a:pt x="2823576" y="451878"/>
                    <a:pt x="2798619" y="451878"/>
                  </a:cubicBezTo>
                  <a:lnTo>
                    <a:pt x="45188" y="451878"/>
                  </a:lnTo>
                  <a:cubicBezTo>
                    <a:pt x="20231" y="451878"/>
                    <a:pt x="0" y="431647"/>
                    <a:pt x="0" y="406690"/>
                  </a:cubicBezTo>
                  <a:lnTo>
                    <a:pt x="0" y="45188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52127" tIns="72002" rIns="72003" bIns="72002" spcCol="1270" anchor="ctr"/>
            <a:lstStyle/>
            <a:p>
              <a:pPr defTabSz="840016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268" b="1" dirty="0"/>
                <a:t>Divers </a:t>
              </a:r>
              <a:r>
                <a:rPr lang="fr-FR" sz="2268" dirty="0"/>
                <a:t>: nucléaire, nouvelles technologies, ondes, plastique.</a:t>
              </a:r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56D5CA43-D645-E64C-B9A8-A1033574E046}"/>
              </a:ext>
            </a:extLst>
          </p:cNvPr>
          <p:cNvSpPr txBox="1"/>
          <p:nvPr/>
        </p:nvSpPr>
        <p:spPr>
          <a:xfrm>
            <a:off x="167425" y="5615190"/>
            <a:ext cx="9453093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Méthode : démarche pédagogique, Q-Sort, tri et analyse de ressources, synthèse, grille d’analyse.</a:t>
            </a:r>
          </a:p>
        </p:txBody>
      </p:sp>
    </p:spTree>
    <p:extLst>
      <p:ext uri="{BB962C8B-B14F-4D97-AF65-F5344CB8AC3E}">
        <p14:creationId xmlns:p14="http://schemas.microsoft.com/office/powerpoint/2010/main" val="1201036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031BAD6-D2DF-0140-AA9C-EFBA4584F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91" y="4334"/>
            <a:ext cx="9054636" cy="720080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Stratégie pour éduquer à la transition (groupe)</a:t>
            </a:r>
          </a:p>
        </p:txBody>
      </p:sp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3BC41644-7A82-3C40-9070-0DDE210E2B66}"/>
              </a:ext>
            </a:extLst>
          </p:cNvPr>
          <p:cNvSpPr/>
          <p:nvPr/>
        </p:nvSpPr>
        <p:spPr>
          <a:xfrm>
            <a:off x="539651" y="1990473"/>
            <a:ext cx="8784976" cy="64807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Quelles actions d’éducation mettriez-vous en place pour cela, avec qui et comment ?</a:t>
            </a:r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B5B6FB9F-F8E3-FD44-AB9C-03D66F75DC40}"/>
              </a:ext>
            </a:extLst>
          </p:cNvPr>
          <p:cNvSpPr/>
          <p:nvPr/>
        </p:nvSpPr>
        <p:spPr>
          <a:xfrm>
            <a:off x="515038" y="3119284"/>
            <a:ext cx="8784976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Quels sont vos éléments de motivation pour éduquer à la transition ?</a:t>
            </a:r>
          </a:p>
        </p:txBody>
      </p:sp>
      <p:sp>
        <p:nvSpPr>
          <p:cNvPr id="8" name="Rectangle à coins arrondis 7">
            <a:extLst>
              <a:ext uri="{FF2B5EF4-FFF2-40B4-BE49-F238E27FC236}">
                <a16:creationId xmlns:a16="http://schemas.microsoft.com/office/drawing/2014/main" id="{EB803772-0DDF-5A4C-B33F-80676AED8E07}"/>
              </a:ext>
            </a:extLst>
          </p:cNvPr>
          <p:cNvSpPr/>
          <p:nvPr/>
        </p:nvSpPr>
        <p:spPr>
          <a:xfrm>
            <a:off x="515038" y="5649427"/>
            <a:ext cx="8784976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Avec quelles productions ? </a:t>
            </a:r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id="{C0396EA5-3C18-B841-BE09-0871FE4B7E45}"/>
              </a:ext>
            </a:extLst>
          </p:cNvPr>
          <p:cNvSpPr/>
          <p:nvPr/>
        </p:nvSpPr>
        <p:spPr>
          <a:xfrm>
            <a:off x="542854" y="1237212"/>
            <a:ext cx="8784976" cy="64807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Quelle est votre rêve et votre visualisation des transitions souhaitées ?</a:t>
            </a: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F37401E1-0198-0546-8D18-AC4FCE30545E}"/>
              </a:ext>
            </a:extLst>
          </p:cNvPr>
          <p:cNvSpPr/>
          <p:nvPr/>
        </p:nvSpPr>
        <p:spPr>
          <a:xfrm>
            <a:off x="539651" y="3872545"/>
            <a:ext cx="8784976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Quelle stratégie et outils pensez-vous mettre en place ?</a:t>
            </a:r>
          </a:p>
        </p:txBody>
      </p:sp>
      <p:sp>
        <p:nvSpPr>
          <p:cNvPr id="3" name="Accolade ouvrante 2">
            <a:extLst>
              <a:ext uri="{FF2B5EF4-FFF2-40B4-BE49-F238E27FC236}">
                <a16:creationId xmlns:a16="http://schemas.microsoft.com/office/drawing/2014/main" id="{1FD19646-D89A-114C-8FF9-89C6BCEC8FEE}"/>
              </a:ext>
            </a:extLst>
          </p:cNvPr>
          <p:cNvSpPr/>
          <p:nvPr/>
        </p:nvSpPr>
        <p:spPr>
          <a:xfrm>
            <a:off x="179611" y="1237212"/>
            <a:ext cx="216024" cy="1401333"/>
          </a:xfrm>
          <a:prstGeom prst="lef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ouvrante 10">
            <a:extLst>
              <a:ext uri="{FF2B5EF4-FFF2-40B4-BE49-F238E27FC236}">
                <a16:creationId xmlns:a16="http://schemas.microsoft.com/office/drawing/2014/main" id="{A0AC5020-0AC6-1E47-BD95-B6EE39220E60}"/>
              </a:ext>
            </a:extLst>
          </p:cNvPr>
          <p:cNvSpPr/>
          <p:nvPr/>
        </p:nvSpPr>
        <p:spPr>
          <a:xfrm>
            <a:off x="179611" y="3066689"/>
            <a:ext cx="216024" cy="1401333"/>
          </a:xfrm>
          <a:prstGeom prst="leftBrac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>
            <a:extLst>
              <a:ext uri="{FF2B5EF4-FFF2-40B4-BE49-F238E27FC236}">
                <a16:creationId xmlns:a16="http://schemas.microsoft.com/office/drawing/2014/main" id="{C5BEBBFB-46C1-7644-B333-FF4F3384D493}"/>
              </a:ext>
            </a:extLst>
          </p:cNvPr>
          <p:cNvSpPr/>
          <p:nvPr/>
        </p:nvSpPr>
        <p:spPr>
          <a:xfrm>
            <a:off x="539651" y="4928254"/>
            <a:ext cx="8784976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Quels changements souhaitez-vous produire chez les enseignants et apprenants ? </a:t>
            </a:r>
          </a:p>
        </p:txBody>
      </p:sp>
      <p:sp>
        <p:nvSpPr>
          <p:cNvPr id="13" name="Accolade ouvrante 12">
            <a:extLst>
              <a:ext uri="{FF2B5EF4-FFF2-40B4-BE49-F238E27FC236}">
                <a16:creationId xmlns:a16="http://schemas.microsoft.com/office/drawing/2014/main" id="{00AA91FD-06FD-8F46-9858-E9030BA06FCD}"/>
              </a:ext>
            </a:extLst>
          </p:cNvPr>
          <p:cNvSpPr/>
          <p:nvPr/>
        </p:nvSpPr>
        <p:spPr>
          <a:xfrm>
            <a:off x="179611" y="4948761"/>
            <a:ext cx="216024" cy="1401333"/>
          </a:xfrm>
          <a:prstGeom prst="leftBrac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59EF343-7785-DD4C-9744-E2011EE86277}"/>
              </a:ext>
            </a:extLst>
          </p:cNvPr>
          <p:cNvSpPr txBox="1"/>
          <p:nvPr/>
        </p:nvSpPr>
        <p:spPr>
          <a:xfrm>
            <a:off x="4156197" y="690134"/>
            <a:ext cx="243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Idée d’action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D2A5840-2055-644C-8F78-892CFC9C1A39}"/>
              </a:ext>
            </a:extLst>
          </p:cNvPr>
          <p:cNvSpPr txBox="1"/>
          <p:nvPr/>
        </p:nvSpPr>
        <p:spPr>
          <a:xfrm>
            <a:off x="3858768" y="4425541"/>
            <a:ext cx="416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</a:rPr>
              <a:t>Résultats de l’action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766024A-EB67-024A-BFF1-CDE5B118A428}"/>
              </a:ext>
            </a:extLst>
          </p:cNvPr>
          <p:cNvSpPr txBox="1"/>
          <p:nvPr/>
        </p:nvSpPr>
        <p:spPr>
          <a:xfrm>
            <a:off x="4156197" y="2687797"/>
            <a:ext cx="3138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Moteurs de l’action</a:t>
            </a:r>
          </a:p>
        </p:txBody>
      </p:sp>
    </p:spTree>
    <p:extLst>
      <p:ext uri="{BB962C8B-B14F-4D97-AF65-F5344CB8AC3E}">
        <p14:creationId xmlns:p14="http://schemas.microsoft.com/office/powerpoint/2010/main" val="45708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75763" y="-305502"/>
            <a:ext cx="8362449" cy="611003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4349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3600" b="1" dirty="0">
                <a:solidFill>
                  <a:srgbClr val="7F7F7F"/>
                </a:solidFill>
                <a:latin typeface="+mn-lt"/>
                <a:ea typeface="SimSun" pitchFamily="2"/>
                <a:cs typeface="Tahoma" pitchFamily="2"/>
              </a:rPr>
              <a:t>Synthèse</a:t>
            </a:r>
            <a:endParaRPr lang="fr-FR" sz="3600" dirty="0">
              <a:solidFill>
                <a:srgbClr val="7F7F7F"/>
              </a:solidFill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E267BC0-3765-884D-9C04-6E802DD3B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814902"/>
              </p:ext>
            </p:extLst>
          </p:nvPr>
        </p:nvGraphicFramePr>
        <p:xfrm>
          <a:off x="349094" y="942085"/>
          <a:ext cx="9116876" cy="5162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470">
                  <a:extLst>
                    <a:ext uri="{9D8B030D-6E8A-4147-A177-3AD203B41FA5}">
                      <a16:colId xmlns:a16="http://schemas.microsoft.com/office/drawing/2014/main" val="3341906178"/>
                    </a:ext>
                  </a:extLst>
                </a:gridCol>
                <a:gridCol w="3702570">
                  <a:extLst>
                    <a:ext uri="{9D8B030D-6E8A-4147-A177-3AD203B41FA5}">
                      <a16:colId xmlns:a16="http://schemas.microsoft.com/office/drawing/2014/main" val="2417142173"/>
                    </a:ext>
                  </a:extLst>
                </a:gridCol>
                <a:gridCol w="3574836">
                  <a:extLst>
                    <a:ext uri="{9D8B030D-6E8A-4147-A177-3AD203B41FA5}">
                      <a16:colId xmlns:a16="http://schemas.microsoft.com/office/drawing/2014/main" val="2173884304"/>
                    </a:ext>
                  </a:extLst>
                </a:gridCol>
              </a:tblGrid>
              <a:tr h="53898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Stratégie d’action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Objectifs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80513"/>
                  </a:ext>
                </a:extLst>
              </a:tr>
              <a:tr h="1059655">
                <a:tc>
                  <a:txBody>
                    <a:bodyPr/>
                    <a:lstStyle/>
                    <a:p>
                      <a:r>
                        <a:rPr lang="fr-FR" dirty="0"/>
                        <a:t>1 Idées d’action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Valorisations avec mise en commun; équipes projets pour </a:t>
                      </a:r>
                      <a:r>
                        <a:rPr lang="fr-FR" dirty="0" err="1"/>
                        <a:t>co</a:t>
                      </a:r>
                      <a:r>
                        <a:rPr lang="fr-FR" dirty="0"/>
                        <a:t>-construire sur des thèmes à enjeu (ex : bas-intrants).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Cartographie des résultats collectifs pour une mise en commun (</a:t>
                      </a:r>
                      <a:r>
                        <a:rPr lang="fr-FR" dirty="0" err="1"/>
                        <a:t>PdL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956813"/>
                  </a:ext>
                </a:extLst>
              </a:tr>
              <a:tr h="1606272">
                <a:tc>
                  <a:txBody>
                    <a:bodyPr/>
                    <a:lstStyle/>
                    <a:p>
                      <a:r>
                        <a:rPr lang="fr-FR" dirty="0"/>
                        <a:t>2 Moteurs de l’action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Cas concrets, difficulté pour argumenter (pensée complexe, lien aux valeurs, science complexe), sens du vivant (savoirs anciens).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Compétences de vie (</a:t>
                      </a:r>
                      <a:r>
                        <a:rPr lang="fr-FR" dirty="0" err="1"/>
                        <a:t>écopsychosociale</a:t>
                      </a:r>
                      <a:r>
                        <a:rPr lang="fr-FR" dirty="0"/>
                        <a:t> : lien au vivant) à définir et développer.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37292"/>
                  </a:ext>
                </a:extLst>
              </a:tr>
              <a:tr h="1828990">
                <a:tc>
                  <a:txBody>
                    <a:bodyPr/>
                    <a:lstStyle/>
                    <a:p>
                      <a:r>
                        <a:rPr lang="fr-FR" dirty="0"/>
                        <a:t>3 Résultats de l’action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Education axée sur la transition, en interne et externe; accueillir la diversité des apprenants; former et accompagner le dialogue, s’appuyer sur les controverses, se poser des questions, questionner les valeurs.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S’appuyer sur les propositions des jeunes;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095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9361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98CFDBA-5F9B-D645-A672-23D6278F5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41" y="180304"/>
            <a:ext cx="7843235" cy="539392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bg1">
                    <a:lumMod val="50000"/>
                  </a:schemeClr>
                </a:solidFill>
              </a:rPr>
              <a:t>Perspectives pour éduquer à la transition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EAD5538A-0B4F-D144-9FA0-7EFB3E916ACE}"/>
              </a:ext>
            </a:extLst>
          </p:cNvPr>
          <p:cNvSpPr txBox="1">
            <a:spLocks/>
          </p:cNvSpPr>
          <p:nvPr/>
        </p:nvSpPr>
        <p:spPr>
          <a:xfrm>
            <a:off x="287215" y="719696"/>
            <a:ext cx="9433048" cy="3728753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fr-FR" sz="2372" dirty="0">
                <a:solidFill>
                  <a:srgbClr val="7F7F7F"/>
                </a:solidFill>
              </a:rPr>
              <a:t>Introduire les notions clés de la transition pour faire sens.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fr-FR" sz="2372" dirty="0">
                <a:solidFill>
                  <a:srgbClr val="7F7F7F"/>
                </a:solidFill>
              </a:rPr>
              <a:t>Introduire l’éthique appliquée aux champs de la transition avec un enseignement innovant pour impacter les postures.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fr-FR" sz="2372" dirty="0">
                <a:solidFill>
                  <a:srgbClr val="7F7F7F"/>
                </a:solidFill>
              </a:rPr>
              <a:t>Travailler sur les verrous, blocages et freins qui empêchent d’avancer.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fr-FR" sz="2372" dirty="0">
                <a:solidFill>
                  <a:srgbClr val="7F7F7F"/>
                </a:solidFill>
              </a:rPr>
              <a:t>Développer la pédagogie de projet par la concertation avec des applications et des exercices pratiques.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fr-FR" sz="2372" dirty="0">
                <a:solidFill>
                  <a:srgbClr val="7F7F7F"/>
                </a:solidFill>
              </a:rPr>
              <a:t>Animer des controverses (à disposition : BEA, glyphosate).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fr-FR" sz="2372" dirty="0">
                <a:solidFill>
                  <a:srgbClr val="7F7F7F"/>
                </a:solidFill>
              </a:rPr>
              <a:t>Animer des sujets complexes (ex : changement climatique, systèmes alimentaires locaux et durables, l’arbre en agriculture et alimentation, etc.) pour décloisonner les disciplines et les modes d’organisation.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fr-FR" sz="2372" dirty="0">
                <a:solidFill>
                  <a:srgbClr val="7F7F7F"/>
                </a:solidFill>
              </a:rPr>
              <a:t>Introduire la transdisciplinarité par l’innovation pédagogique (en phase avec l’agroécologie).</a:t>
            </a:r>
          </a:p>
          <a:p>
            <a:pPr marL="338922" indent="-338922" algn="just">
              <a:spcBef>
                <a:spcPts val="600"/>
              </a:spcBef>
              <a:buFont typeface="Wingdings" charset="2"/>
              <a:buChar char="q"/>
            </a:pPr>
            <a:endParaRPr lang="fr-FR" sz="2372" dirty="0">
              <a:solidFill>
                <a:srgbClr val="7F7F7F"/>
              </a:solidFill>
            </a:endParaRPr>
          </a:p>
          <a:p>
            <a:pPr marL="338922" indent="-338922" algn="just">
              <a:spcBef>
                <a:spcPts val="600"/>
              </a:spcBef>
              <a:buFont typeface="Wingdings" charset="2"/>
              <a:buChar char="q"/>
            </a:pPr>
            <a:endParaRPr lang="fr-FR" sz="2372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886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2BABC-DB71-7E4E-8308-202BDE52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691" y="0"/>
            <a:ext cx="8208911" cy="834380"/>
          </a:xfrm>
        </p:spPr>
        <p:txBody>
          <a:bodyPr/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</a:rPr>
              <a:t>Ressources pour la transition (1. Ecologie)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765FCB5D-91A7-4141-B4EF-2CD439829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635" y="575791"/>
            <a:ext cx="8928994" cy="5040560"/>
          </a:xfrm>
        </p:spPr>
        <p:txBody>
          <a:bodyPr anchor="t" anchorCtr="0"/>
          <a:lstStyle/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Manuel de Transition de Rob Hopkins, 2010, </a:t>
            </a: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Ecosociété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Ils changent le monde ! 1001 initiatives de transition écologique. Rob Hopkins, 2014, Seuil.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Demain et après…de Cyril Dion, 2016. Actes Sud (livre, DVD).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L’âge de la transition de Dominique Bourg et al, 2016, institut Veblen.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L’âge des transitions de Pascal Chabot, 2015, PUF.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Repères pour réussir la transition, Ph. Cousinié, oct. 2018, site 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http://revue-sesame-inra.fr/sesame.inra.fr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(en 4 volets). Et article sésame : 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http://revue-sesame-inra.fr/sesame/sesame-N4_nov2018-web.pdf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Site de la transition écologique : 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https://www.ecologique-solidaire.gouv.fr/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Sites ressources : PAP : 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http://www.paysages-apres-petrole.org/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http://www.lafabriqueecologique.fr/blog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annale des mines : 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7"/>
              </a:rPr>
              <a:t>http://www.annales.org/re/2018/re-2018.html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Site d’initiatives variées : 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8"/>
              </a:rPr>
              <a:t>https://positivr.fr/category/a/planete/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07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2BABC-DB71-7E4E-8308-202BDE52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691" y="0"/>
            <a:ext cx="8208911" cy="834380"/>
          </a:xfrm>
        </p:spPr>
        <p:txBody>
          <a:bodyPr/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</a:rPr>
              <a:t>Ressources pour la transition (2. Approche globale, éthique et éducative)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765FCB5D-91A7-4141-B4EF-2CD439829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649" y="1039430"/>
            <a:ext cx="8928994" cy="5040560"/>
          </a:xfrm>
        </p:spPr>
        <p:txBody>
          <a:bodyPr anchor="t" anchorCtr="0"/>
          <a:lstStyle/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Une autre fin du monde est possible, Pablo </a:t>
            </a: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Servigne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al, Seuil, 2018.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L’éthique de la terre, Aldo </a:t>
            </a: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Leopold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2019 (1949), Payot classiques.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éthiques environnementales, C. </a:t>
            </a: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Larrère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2010, article Natures Sciences Sociétés.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L’éthique dans tous ses états, Axel Kahn, 2019, L’Aube.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sciences du développement durable pour régir la transition vers la durabilité forte, Université de Louvain, Tom </a:t>
            </a: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Dedeurwaerdere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2013.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sept savoirs nécessaires à l’éducation du futur, 1999, Edgar Morin, seuil.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Pédagogie de l’autonomie, P. Freire, 2013 (1996), éditions Eres.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 bug humain, Sébastien Bohler, Robert Laffont, 2019.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Petit manuel de résistance contemporaine, Cyril Dion, Actes Sud, 2018.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6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796250" y="-669256"/>
            <a:ext cx="8362449" cy="1338511"/>
          </a:xfrm>
          <a:prstGeom prst="rect">
            <a:avLst/>
          </a:prstGeom>
          <a:noFill/>
          <a:ln>
            <a:noFill/>
          </a:ln>
        </p:spPr>
        <p:txBody>
          <a:bodyPr wrap="square" lIns="90362" tIns="90362" rIns="90362" bIns="90362" anchor="t" anchorCtr="1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4349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3600" b="1" dirty="0">
                <a:solidFill>
                  <a:srgbClr val="7F7F7F"/>
                </a:solidFill>
                <a:latin typeface="+mn-lt"/>
                <a:ea typeface="SimSun" pitchFamily="2"/>
                <a:cs typeface="Tahoma" pitchFamily="2"/>
              </a:rPr>
              <a:t>Eléments initiaux  de questionnement</a:t>
            </a:r>
            <a:endParaRPr lang="fr-FR" sz="3600" dirty="0">
              <a:solidFill>
                <a:srgbClr val="7F7F7F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2DADEAE-BEA3-B444-8418-20B60D82B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343840"/>
              </p:ext>
            </p:extLst>
          </p:nvPr>
        </p:nvGraphicFramePr>
        <p:xfrm>
          <a:off x="0" y="490330"/>
          <a:ext cx="9720263" cy="6006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932">
                  <a:extLst>
                    <a:ext uri="{9D8B030D-6E8A-4147-A177-3AD203B41FA5}">
                      <a16:colId xmlns:a16="http://schemas.microsoft.com/office/drawing/2014/main" val="3341906178"/>
                    </a:ext>
                  </a:extLst>
                </a:gridCol>
                <a:gridCol w="3938047">
                  <a:extLst>
                    <a:ext uri="{9D8B030D-6E8A-4147-A177-3AD203B41FA5}">
                      <a16:colId xmlns:a16="http://schemas.microsoft.com/office/drawing/2014/main" val="2417142173"/>
                    </a:ext>
                  </a:extLst>
                </a:gridCol>
                <a:gridCol w="4132284">
                  <a:extLst>
                    <a:ext uri="{9D8B030D-6E8A-4147-A177-3AD203B41FA5}">
                      <a16:colId xmlns:a16="http://schemas.microsoft.com/office/drawing/2014/main" val="2173884304"/>
                    </a:ext>
                  </a:extLst>
                </a:gridCol>
              </a:tblGrid>
              <a:tr h="51085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Questionnements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80513"/>
                  </a:ext>
                </a:extLst>
              </a:tr>
              <a:tr h="3209566">
                <a:tc>
                  <a:txBody>
                    <a:bodyPr/>
                    <a:lstStyle/>
                    <a:p>
                      <a:r>
                        <a:rPr lang="fr-FR" dirty="0"/>
                        <a:t>1 Transition et enjeux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/>
                        <a:t>Dégradation qui compromet l’avenir, état de changement initial/final : comment on accompagne ?  Difficulté de quitter pour aller vers autre chose; changement de paradigme et relation homme-nature, modification, projet de société (moyens), prise de conscience pour agir sur le changement. Changer de modèle. Innovation/initiative citoyenne.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0" dirty="0"/>
                        <a:t>Gros besoin d’accompagnement du changement; notion de résilience (très global), idée d’objectifs visés; approche systémique scientifique; motivation profonde, donner envie; pédagogie du changement (se mobiliser, problème concret, valeurs, zoomer/</a:t>
                      </a:r>
                      <a:r>
                        <a:rPr lang="fr-FR" b="0" dirty="0" err="1"/>
                        <a:t>dézoomer</a:t>
                      </a:r>
                      <a:r>
                        <a:rPr lang="fr-FR" b="0" dirty="0"/>
                        <a:t>). Acteurs/auteurs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956813"/>
                  </a:ext>
                </a:extLst>
              </a:tr>
              <a:tr h="2275940">
                <a:tc>
                  <a:txBody>
                    <a:bodyPr/>
                    <a:lstStyle/>
                    <a:p>
                      <a:r>
                        <a:rPr lang="fr-FR" dirty="0"/>
                        <a:t>2 Comment éduquer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Savoirs bruts, esprit critique, citoyen, initiatives, cas concrets, participatif, outiller, projets qui font sens, analytique/systémique, aborder l’inconnu (limites du savoir), prise de conscience (ex : climat/jeunes), demande d’une vision, ce qui fait sens. AVEC.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Co-construction, changer de posture (apprenants) donc accompagnement, mise en responsabilité, prise de décision, système de valeurs/sens, s’appuyer sur les prises de conscience : projet sociétal, </a:t>
                      </a:r>
                      <a:r>
                        <a:rPr lang="fr-FR" dirty="0" err="1"/>
                        <a:t>réimmersion</a:t>
                      </a:r>
                      <a:r>
                        <a:rPr lang="fr-FR" dirty="0"/>
                        <a:t> dans ce qui fait sens. Apprendre à travailler ensemble. Conscience des enjeux. Joie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437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20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75763" y="-305502"/>
            <a:ext cx="8362449" cy="611003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4349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3600" b="1" dirty="0">
                <a:solidFill>
                  <a:srgbClr val="7F7F7F"/>
                </a:solidFill>
                <a:latin typeface="+mn-lt"/>
                <a:ea typeface="SimSun" pitchFamily="2"/>
                <a:cs typeface="Tahoma" pitchFamily="2"/>
              </a:rPr>
              <a:t>Eléments initiaux  de questionnement</a:t>
            </a:r>
            <a:endParaRPr lang="fr-FR" sz="3600" dirty="0">
              <a:solidFill>
                <a:srgbClr val="7F7F7F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2DADEAE-BEA3-B444-8418-20B60D82B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463945"/>
              </p:ext>
            </p:extLst>
          </p:nvPr>
        </p:nvGraphicFramePr>
        <p:xfrm>
          <a:off x="119921" y="599606"/>
          <a:ext cx="9361039" cy="2800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780">
                  <a:extLst>
                    <a:ext uri="{9D8B030D-6E8A-4147-A177-3AD203B41FA5}">
                      <a16:colId xmlns:a16="http://schemas.microsoft.com/office/drawing/2014/main" val="3341906178"/>
                    </a:ext>
                  </a:extLst>
                </a:gridCol>
                <a:gridCol w="3687581">
                  <a:extLst>
                    <a:ext uri="{9D8B030D-6E8A-4147-A177-3AD203B41FA5}">
                      <a16:colId xmlns:a16="http://schemas.microsoft.com/office/drawing/2014/main" val="2417142173"/>
                    </a:ext>
                  </a:extLst>
                </a:gridCol>
                <a:gridCol w="3814678">
                  <a:extLst>
                    <a:ext uri="{9D8B030D-6E8A-4147-A177-3AD203B41FA5}">
                      <a16:colId xmlns:a16="http://schemas.microsoft.com/office/drawing/2014/main" val="2173884304"/>
                    </a:ext>
                  </a:extLst>
                </a:gridCol>
              </a:tblGrid>
              <a:tr h="514577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Questionnements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Propositions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80513"/>
                  </a:ext>
                </a:extLst>
              </a:tr>
              <a:tr h="1881000">
                <a:tc>
                  <a:txBody>
                    <a:bodyPr/>
                    <a:lstStyle/>
                    <a:p>
                      <a:r>
                        <a:rPr lang="fr-FR" dirty="0"/>
                        <a:t>3 Quels changements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Démocratie participative, </a:t>
                      </a:r>
                      <a:r>
                        <a:rPr lang="fr-FR" dirty="0" err="1"/>
                        <a:t>co</a:t>
                      </a:r>
                      <a:r>
                        <a:rPr lang="fr-FR" dirty="0"/>
                        <a:t>-construction, jeunes auteurs, postures nouvelles, cohérence, éthique : rêve ?, philosophie constante, se </a:t>
                      </a:r>
                      <a:r>
                        <a:rPr lang="fr-FR" dirty="0" err="1"/>
                        <a:t>requestionner</a:t>
                      </a:r>
                      <a:r>
                        <a:rPr lang="fr-FR" dirty="0"/>
                        <a:t> constamment (actes/postures). S’ouvrir au monde. Questionner l’accompagnement 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Organiser les EPL selon les critères DD (difficile); changement de posture enseignant. Reconnaissance des expériences.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095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75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3CB2778-BC42-6648-B4F3-5F9871DD4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732" y="1996225"/>
            <a:ext cx="9014842" cy="3725669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3" action="ppaction://hlinksldjump"/>
              </a:rPr>
              <a:t>Enjeux de la transition 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4" action="ppaction://hlinksldjump"/>
              </a:rPr>
              <a:t>Concept et clés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5" action="ppaction://hlinksldjump"/>
              </a:rPr>
              <a:t>Questionnements de la transition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Repères pour éduquer à la transition</a:t>
            </a:r>
          </a:p>
          <a:p>
            <a:pPr marL="909096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6" action="ppaction://hlinksldjump"/>
              </a:rPr>
              <a:t>Origine de la transition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09096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7" action="ppaction://hlinksldjump"/>
              </a:rPr>
              <a:t>Verrous, piliers et socle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09096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8" action="ppaction://hlinksldjump"/>
              </a:rPr>
              <a:t>Processus de transition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09096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9" action="ppaction://hlinksldjump"/>
              </a:rPr>
              <a:t>Transdisciplinarité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10" action="ppaction://hlinksldjump"/>
              </a:rPr>
              <a:t>Eduquer aux valeurs de la transition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fr-FR" sz="2400" b="1">
                <a:solidFill>
                  <a:schemeClr val="tx1">
                    <a:lumMod val="50000"/>
                    <a:lumOff val="50000"/>
                  </a:schemeClr>
                </a:solidFill>
                <a:hlinkClick r:id="rId11" action="ppaction://hlinksldjump"/>
              </a:rPr>
              <a:t>G@érer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11" action="ppaction://hlinksldjump"/>
              </a:rPr>
              <a:t> des sujets complexes (ex : SALD)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12" action="ppaction://hlinksldjump"/>
              </a:rPr>
              <a:t>Animer des controverses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13" action="ppaction://hlinksldjump"/>
              </a:rPr>
              <a:t>Pistes pour éduquer à la transition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hlinkClick r:id="rId14" action="ppaction://hlinksldjump"/>
              </a:rPr>
              <a:t>Ressources pour la transition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(extraits)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AAC3188-4EEE-E744-AFF2-554ED022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46" y="172481"/>
            <a:ext cx="8982628" cy="864096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chemeClr val="bg1">
                    <a:lumMod val="50000"/>
                  </a:schemeClr>
                </a:solidFill>
              </a:rPr>
              <a:t>Approche théorique de la transition</a:t>
            </a:r>
            <a:br>
              <a:rPr lang="fr-FR" sz="4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800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Extraits de travaux de Philippe Cousinié, mai 2019) </a:t>
            </a:r>
          </a:p>
        </p:txBody>
      </p:sp>
    </p:spTree>
    <p:extLst>
      <p:ext uri="{BB962C8B-B14F-4D97-AF65-F5344CB8AC3E}">
        <p14:creationId xmlns:p14="http://schemas.microsoft.com/office/powerpoint/2010/main" val="157622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AAC3188-4EEE-E744-AFF2-554ED022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32" y="5055"/>
            <a:ext cx="8982628" cy="864096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chemeClr val="bg1">
                    <a:lumMod val="50000"/>
                  </a:schemeClr>
                </a:solidFill>
              </a:rPr>
              <a:t>Enjeux de la transition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5F4DE76-9DAC-6146-8CE2-915275B2BDBD}"/>
              </a:ext>
            </a:extLst>
          </p:cNvPr>
          <p:cNvSpPr txBox="1"/>
          <p:nvPr/>
        </p:nvSpPr>
        <p:spPr>
          <a:xfrm>
            <a:off x="206077" y="723989"/>
            <a:ext cx="8822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1) Rétablir l’équilibre naturel sur terre 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(climat, résilience globale, agroécologie, 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</a:rPr>
              <a:t>bioéconomie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, santé globale, générations futures)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44034A0-D0A7-9F4A-A4BD-385700483B97}"/>
              </a:ext>
            </a:extLst>
          </p:cNvPr>
          <p:cNvSpPr txBox="1"/>
          <p:nvPr/>
        </p:nvSpPr>
        <p:spPr>
          <a:xfrm>
            <a:off x="206077" y="1518028"/>
            <a:ext cx="8822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</a:rPr>
              <a:t>2) Changer et adapter les modes de vie 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(technologies, social, économie circulaire, politiques, éducation, valeurs, schèmes)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17F84BC-4D66-8A46-935B-2D9EA602899A}"/>
              </a:ext>
            </a:extLst>
          </p:cNvPr>
          <p:cNvSpPr txBox="1"/>
          <p:nvPr/>
        </p:nvSpPr>
        <p:spPr>
          <a:xfrm>
            <a:off x="206077" y="2239728"/>
            <a:ext cx="8822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chemeClr val="accent4">
                    <a:lumMod val="50000"/>
                  </a:schemeClr>
                </a:solidFill>
              </a:rPr>
              <a:t>3) Gérer la complexité</a:t>
            </a:r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 (décloisonnement, épistémologie, transdisciplinarité, éthique, savoirs, sapience, éducation)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0B74C81-083F-0C4C-B595-A7B16BEB618A}"/>
              </a:ext>
            </a:extLst>
          </p:cNvPr>
          <p:cNvSpPr txBox="1"/>
          <p:nvPr/>
        </p:nvSpPr>
        <p:spPr>
          <a:xfrm>
            <a:off x="193213" y="2990592"/>
            <a:ext cx="882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4) Changer le système de pensée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(neurosciences, éducation, éthique)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A235052-ADBF-4D45-ABB3-742ABD1E4D8F}"/>
              </a:ext>
            </a:extLst>
          </p:cNvPr>
          <p:cNvSpPr txBox="1"/>
          <p:nvPr/>
        </p:nvSpPr>
        <p:spPr>
          <a:xfrm>
            <a:off x="206077" y="3359924"/>
            <a:ext cx="882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rgbClr val="7030A0"/>
                </a:solidFill>
              </a:rPr>
              <a:t>5) Changer le système de valeurs </a:t>
            </a:r>
            <a:r>
              <a:rPr lang="fr-FR" sz="2400" dirty="0">
                <a:solidFill>
                  <a:srgbClr val="7030A0"/>
                </a:solidFill>
              </a:rPr>
              <a:t>(philosophie et éthique, éducation)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E9DB97F-2E36-BB44-8C4F-C552E3B0CAF1}"/>
              </a:ext>
            </a:extLst>
          </p:cNvPr>
          <p:cNvSpPr txBox="1"/>
          <p:nvPr/>
        </p:nvSpPr>
        <p:spPr>
          <a:xfrm>
            <a:off x="206077" y="3728363"/>
            <a:ext cx="8822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rgbClr val="002060"/>
                </a:solidFill>
              </a:rPr>
              <a:t>6) Eduquer à la transition </a:t>
            </a:r>
            <a:r>
              <a:rPr lang="fr-FR" sz="2400" dirty="0">
                <a:solidFill>
                  <a:srgbClr val="002060"/>
                </a:solidFill>
              </a:rPr>
              <a:t>(nouvelle intelligence : savoir-agir, savoir-être, savoir vivre ensemble, créativité, esthétique, sensible)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7673FED-80C5-FD4B-A102-F2E0F36FA132}"/>
              </a:ext>
            </a:extLst>
          </p:cNvPr>
          <p:cNvSpPr txBox="1"/>
          <p:nvPr/>
        </p:nvSpPr>
        <p:spPr>
          <a:xfrm>
            <a:off x="206077" y="4465920"/>
            <a:ext cx="882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rgbClr val="FF7735"/>
                </a:solidFill>
              </a:rPr>
              <a:t>7) Agir en transition </a:t>
            </a:r>
            <a:r>
              <a:rPr lang="fr-FR" sz="2400" dirty="0">
                <a:solidFill>
                  <a:srgbClr val="FF7735"/>
                </a:solidFill>
              </a:rPr>
              <a:t>(initiatives citoyennes, concertation, territoire)</a:t>
            </a:r>
            <a:endParaRPr lang="fr-FR" sz="2400" b="1" dirty="0">
              <a:solidFill>
                <a:srgbClr val="FF7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1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49783" y="0"/>
            <a:ext cx="8324790" cy="907217"/>
          </a:xfrm>
          <a:prstGeom prst="rect">
            <a:avLst/>
          </a:prstGeom>
          <a:noFill/>
          <a:ln>
            <a:noFill/>
          </a:ln>
        </p:spPr>
        <p:txBody>
          <a:bodyPr lIns="90362" tIns="90362" rIns="90362" bIns="90362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pPr algn="ctr"/>
            <a:br>
              <a:rPr lang="fr-FR" sz="3163" dirty="0">
                <a:latin typeface="Calibri" pitchFamily="18"/>
              </a:rPr>
            </a:br>
            <a:r>
              <a:rPr lang="fr-FR" sz="4349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fr-FR" sz="4349" b="1" dirty="0">
                <a:solidFill>
                  <a:srgbClr val="7F7F7F"/>
                </a:solidFill>
                <a:latin typeface="+mn-lt"/>
                <a:ea typeface="SimSun" pitchFamily="2"/>
                <a:cs typeface="Tahoma" pitchFamily="2"/>
              </a:rPr>
              <a:t>Le concept de transition</a:t>
            </a:r>
            <a:br>
              <a:rPr lang="fr-FR" sz="4349" dirty="0">
                <a:solidFill>
                  <a:srgbClr val="7F7F7F"/>
                </a:solidFill>
                <a:latin typeface="Calibri Light" pitchFamily="18"/>
                <a:ea typeface="SimSun" pitchFamily="2"/>
                <a:cs typeface="Tahoma" pitchFamily="2"/>
              </a:rPr>
            </a:br>
            <a:endParaRPr lang="fr-FR" sz="4349" dirty="0">
              <a:solidFill>
                <a:srgbClr val="7F7F7F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79611" y="647799"/>
            <a:ext cx="8865135" cy="3728752"/>
          </a:xfrm>
        </p:spPr>
        <p:txBody>
          <a:bodyPr anchor="t" anchorCtr="0"/>
          <a:lstStyle/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De </a:t>
            </a:r>
            <a:r>
              <a:rPr lang="fr-FR" sz="2372" b="1" i="1" dirty="0" err="1">
                <a:solidFill>
                  <a:srgbClr val="7F7F7F"/>
                </a:solidFill>
              </a:rPr>
              <a:t>transire</a:t>
            </a:r>
            <a:r>
              <a:rPr lang="fr-FR" sz="2372" b="1" dirty="0">
                <a:solidFill>
                  <a:srgbClr val="7F7F7F"/>
                </a:solidFill>
              </a:rPr>
              <a:t> (latin) : </a:t>
            </a:r>
            <a:r>
              <a:rPr lang="fr-FR" sz="2372" dirty="0">
                <a:solidFill>
                  <a:srgbClr val="7F7F7F"/>
                </a:solidFill>
              </a:rPr>
              <a:t>aller au delà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Trois approches : </a:t>
            </a:r>
            <a:r>
              <a:rPr lang="fr-FR" sz="2372" dirty="0">
                <a:solidFill>
                  <a:srgbClr val="7F7F7F"/>
                </a:solidFill>
              </a:rPr>
              <a:t>théorique, politique et initiative locale.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Initiative citoyenne : </a:t>
            </a:r>
            <a:r>
              <a:rPr lang="fr-FR" sz="2372" dirty="0">
                <a:solidFill>
                  <a:srgbClr val="7F7F7F"/>
                </a:solidFill>
              </a:rPr>
              <a:t>Rob Hopkins en 2005 avec « Villes en transition » et « Le manuel de la transition » (2008 et 2010 en français) avec des dynamiques issues de la base.</a:t>
            </a:r>
            <a:endParaRPr lang="fr-FR" sz="2372" u="sng" dirty="0">
              <a:solidFill>
                <a:srgbClr val="7F7F7F"/>
              </a:solidFill>
            </a:endParaRP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Définition générique </a:t>
            </a:r>
            <a:r>
              <a:rPr lang="fr-FR" sz="2372" dirty="0">
                <a:solidFill>
                  <a:srgbClr val="7F7F7F"/>
                </a:solidFill>
              </a:rPr>
              <a:t>:«</a:t>
            </a:r>
            <a:r>
              <a:rPr lang="fr-FR" sz="2372" i="1" dirty="0">
                <a:solidFill>
                  <a:srgbClr val="7F7F7F"/>
                </a:solidFill>
              </a:rPr>
              <a:t> Processus de transformation au cours duquel un système passe d’un régime d’équilibre dynamique à un autre régime »</a:t>
            </a:r>
            <a:r>
              <a:rPr lang="fr-FR" sz="2372" b="1" dirty="0">
                <a:solidFill>
                  <a:srgbClr val="7F7F7F"/>
                </a:solidFill>
              </a:rPr>
              <a:t> (</a:t>
            </a:r>
            <a:r>
              <a:rPr lang="fr-FR" sz="2372" b="1" i="1" dirty="0">
                <a:solidFill>
                  <a:srgbClr val="000090"/>
                </a:solidFill>
              </a:rPr>
              <a:t>Bourg et Papaux, 2015</a:t>
            </a:r>
            <a:r>
              <a:rPr lang="fr-FR" sz="2372" b="1" dirty="0">
                <a:solidFill>
                  <a:srgbClr val="7F7F7F"/>
                </a:solidFill>
              </a:rPr>
              <a:t>).</a:t>
            </a:r>
          </a:p>
          <a:p>
            <a:pPr marL="338922" indent="-338922" algn="just">
              <a:buFont typeface="Wingdings" charset="2"/>
              <a:buChar char="q"/>
            </a:pPr>
            <a:r>
              <a:rPr lang="fr-FR" sz="2372" b="1" dirty="0">
                <a:solidFill>
                  <a:srgbClr val="7F7F7F"/>
                </a:solidFill>
              </a:rPr>
              <a:t>Notions clés de la transition écologique : </a:t>
            </a:r>
            <a:r>
              <a:rPr lang="fr-FR" sz="2372" dirty="0">
                <a:solidFill>
                  <a:srgbClr val="7F7F7F"/>
                </a:solidFill>
              </a:rPr>
              <a:t>collaboratif, résilience, justice sociale et écologique, justice intergénérationnelle, développement durable, respect de l’environnement, solidarité internationale, économie circulaire </a:t>
            </a:r>
            <a:r>
              <a:rPr lang="fr-FR" sz="2372" b="1" dirty="0">
                <a:solidFill>
                  <a:srgbClr val="7F7F7F"/>
                </a:solidFill>
              </a:rPr>
              <a:t>(</a:t>
            </a:r>
            <a:r>
              <a:rPr lang="fr-FR" sz="2372" b="1" i="1" dirty="0">
                <a:solidFill>
                  <a:srgbClr val="000090"/>
                </a:solidFill>
              </a:rPr>
              <a:t>Jacques Theys, 2017</a:t>
            </a:r>
            <a:r>
              <a:rPr lang="fr-FR" sz="2372" b="1" dirty="0">
                <a:solidFill>
                  <a:srgbClr val="7F7F7F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0752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2BABC-DB71-7E4E-8308-202BDE52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437" y="215751"/>
            <a:ext cx="6586791" cy="1079640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chemeClr val="bg1">
                    <a:lumMod val="50000"/>
                  </a:schemeClr>
                </a:solidFill>
              </a:rPr>
              <a:t>Clés de la transition (1)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E039D5-C827-BB47-B246-E51F6BC52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619" y="1295392"/>
            <a:ext cx="9073007" cy="3744896"/>
          </a:xfrm>
        </p:spPr>
        <p:txBody>
          <a:bodyPr anchor="t" anchorCtr="0"/>
          <a:lstStyle/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transition se fonde sur des questionnements autour des effets de l’homme sur la planète et ce qui l’entoure (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Cf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fig.).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transition est une notion commune qui s’applique à des champs qui s’influencent et interagissent entre eux (exemple : l’écologie et l’agriculture). C’est un </a:t>
            </a:r>
            <a:r>
              <a:rPr lang="fr-FR" sz="24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concept systémique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transition peut se faire par trois approches :</a:t>
            </a:r>
          </a:p>
          <a:p>
            <a:pPr marL="794796" lvl="1" indent="-34290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 théories (ex : Multi-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Level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perspective :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Geels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2002, 2007).</a:t>
            </a:r>
          </a:p>
          <a:p>
            <a:pPr marL="794796" lvl="1" indent="-34290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Une orientation politique (exemple : énergie)</a:t>
            </a:r>
          </a:p>
          <a:p>
            <a:pPr marL="794796" lvl="1" indent="-34290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 initiatives citoyennes (exemple : villes en transition)</a:t>
            </a: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q"/>
            </a:pP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Penser, enseigner et accompagner la transition amène à s’appuyer sur un </a:t>
            </a:r>
            <a:r>
              <a:rPr lang="fr-FR" sz="24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cadre transdisciplinaire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innovant et créatif.</a:t>
            </a:r>
          </a:p>
        </p:txBody>
      </p:sp>
    </p:spTree>
    <p:extLst>
      <p:ext uri="{BB962C8B-B14F-4D97-AF65-F5344CB8AC3E}">
        <p14:creationId xmlns:p14="http://schemas.microsoft.com/office/powerpoint/2010/main" val="979777469"/>
      </p:ext>
    </p:extLst>
  </p:cSld>
  <p:clrMapOvr>
    <a:masterClrMapping/>
  </p:clrMapOvr>
</p:sld>
</file>

<file path=ppt/theme/theme1.xml><?xml version="1.0" encoding="utf-8"?>
<a:theme xmlns:a="http://schemas.openxmlformats.org/drawingml/2006/main" name="bitu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6884</TotalTime>
  <Words>3116</Words>
  <Application>Microsoft Macintosh PowerPoint</Application>
  <PresentationFormat>Personnalisé</PresentationFormat>
  <Paragraphs>434</Paragraphs>
  <Slides>36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36</vt:i4>
      </vt:variant>
    </vt:vector>
  </HeadingPairs>
  <TitlesOfParts>
    <vt:vector size="50" baseType="lpstr">
      <vt:lpstr>Arial Unicode MS</vt:lpstr>
      <vt:lpstr>MS PGothic</vt:lpstr>
      <vt:lpstr>MS PGothic</vt:lpstr>
      <vt:lpstr>SimSun</vt:lpstr>
      <vt:lpstr>Arial</vt:lpstr>
      <vt:lpstr>Calibri</vt:lpstr>
      <vt:lpstr>Calibri Light</vt:lpstr>
      <vt:lpstr>Courier New</vt:lpstr>
      <vt:lpstr>Open Sans Condensed</vt:lpstr>
      <vt:lpstr>Tahoma</vt:lpstr>
      <vt:lpstr>Times New Roman</vt:lpstr>
      <vt:lpstr>Wingdings</vt:lpstr>
      <vt:lpstr>bitume</vt:lpstr>
      <vt:lpstr>Standard</vt:lpstr>
      <vt:lpstr>Repères pour éduquer à la transition  Agir pour préserver la vie et la Terre </vt:lpstr>
      <vt:lpstr>Plan de l’atelier éduquer à la transition</vt:lpstr>
      <vt:lpstr>Questions individuelles</vt:lpstr>
      <vt:lpstr>Présentation PowerPoint</vt:lpstr>
      <vt:lpstr>Présentation PowerPoint</vt:lpstr>
      <vt:lpstr>Approche théorique de la transition (Extraits de travaux de Philippe Cousinié, mai 2019) </vt:lpstr>
      <vt:lpstr>Enjeux de la transition</vt:lpstr>
      <vt:lpstr>Présentation PowerPoint</vt:lpstr>
      <vt:lpstr>Clés de la transition (1)</vt:lpstr>
      <vt:lpstr>Clés de la transition (2)</vt:lpstr>
      <vt:lpstr>Présentation PowerPoint</vt:lpstr>
      <vt:lpstr>Présentation PowerPoint</vt:lpstr>
      <vt:lpstr>Présentation PowerPoint</vt:lpstr>
      <vt:lpstr>Origine de la transition</vt:lpstr>
      <vt:lpstr>Arrière-plan de la transition</vt:lpstr>
      <vt:lpstr>Les verrous de la transition</vt:lpstr>
      <vt:lpstr>Piliers de la transition</vt:lpstr>
      <vt:lpstr>Socle de la transition</vt:lpstr>
      <vt:lpstr>Présentation PowerPoint</vt:lpstr>
      <vt:lpstr>Présentation PowerPoint</vt:lpstr>
      <vt:lpstr>Notion de transdisciplinarité</vt:lpstr>
      <vt:lpstr>Approches de la transdisciplinarité</vt:lpstr>
      <vt:lpstr>Histoire des valeurs</vt:lpstr>
      <vt:lpstr>Enjeux des valeurs pour le plan « EPA »</vt:lpstr>
      <vt:lpstr>Le rôle des valeurs</vt:lpstr>
      <vt:lpstr>Présentation PowerPoint</vt:lpstr>
      <vt:lpstr>Champ de l’agroécologie</vt:lpstr>
      <vt:lpstr>Présentation PowerPoint</vt:lpstr>
      <vt:lpstr>Présentation PowerPoint</vt:lpstr>
      <vt:lpstr>Animer des controverses</vt:lpstr>
      <vt:lpstr>Controverses et thèmes complexes</vt:lpstr>
      <vt:lpstr>Stratégie pour éduquer à la transition (groupe)</vt:lpstr>
      <vt:lpstr>Présentation PowerPoint</vt:lpstr>
      <vt:lpstr>Perspectives pour éduquer à la transition</vt:lpstr>
      <vt:lpstr>Ressources pour la transition (1. Ecologie)</vt:lpstr>
      <vt:lpstr>Ressources pour la transition (2. Approche globale, éthique et éducative)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Jean-Charles Federico</dc:creator>
  <cp:lastModifiedBy>Philippe Cousinié</cp:lastModifiedBy>
  <cp:revision>179</cp:revision>
  <cp:lastPrinted>2019-05-16T06:37:21Z</cp:lastPrinted>
  <dcterms:created xsi:type="dcterms:W3CDTF">2016-10-03T10:39:07Z</dcterms:created>
  <dcterms:modified xsi:type="dcterms:W3CDTF">2019-05-16T13:01:12Z</dcterms:modified>
</cp:coreProperties>
</file>