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5" autoAdjust="0"/>
    <p:restoredTop sz="94660"/>
  </p:normalViewPr>
  <p:slideViewPr>
    <p:cSldViewPr snapToGrid="0">
      <p:cViewPr varScale="1">
        <p:scale>
          <a:sx n="78" d="100"/>
          <a:sy n="78" d="100"/>
        </p:scale>
        <p:origin x="25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E43DB0-7F60-481C-8143-78860489CB71}" type="doc">
      <dgm:prSet loTypeId="urn:microsoft.com/office/officeart/2005/8/layout/pList1" loCatId="list" qsTypeId="urn:microsoft.com/office/officeart/2005/8/quickstyle/simple1" qsCatId="simple" csTypeId="urn:microsoft.com/office/officeart/2005/8/colors/accent1_2" csCatId="accent1" phldr="1"/>
      <dgm:spPr/>
      <dgm:t>
        <a:bodyPr/>
        <a:lstStyle/>
        <a:p>
          <a:endParaRPr lang="fr-FR"/>
        </a:p>
      </dgm:t>
    </dgm:pt>
    <dgm:pt modelId="{9CC3732D-0A54-4388-945D-C5CB5F42954A}">
      <dgm:prSet phldrT="[Texte]"/>
      <dgm:spPr/>
      <dgm:t>
        <a:bodyPr/>
        <a:lstStyle/>
        <a:p>
          <a:r>
            <a:rPr lang="fr-FR" dirty="0" smtClean="0"/>
            <a:t>FREGATA</a:t>
          </a:r>
          <a:endParaRPr lang="fr-FR" dirty="0"/>
        </a:p>
      </dgm:t>
    </dgm:pt>
    <dgm:pt modelId="{9E900541-AFBD-48CD-BDEF-79153161A5C8}" type="parTrans" cxnId="{6EEC7E47-C4BD-4F55-8EF4-E9D7899EC0EF}">
      <dgm:prSet/>
      <dgm:spPr/>
      <dgm:t>
        <a:bodyPr/>
        <a:lstStyle/>
        <a:p>
          <a:endParaRPr lang="fr-FR"/>
        </a:p>
      </dgm:t>
    </dgm:pt>
    <dgm:pt modelId="{80198CEC-DFA3-43F5-B5B8-49F930276BA3}" type="sibTrans" cxnId="{6EEC7E47-C4BD-4F55-8EF4-E9D7899EC0EF}">
      <dgm:prSet/>
      <dgm:spPr/>
      <dgm:t>
        <a:bodyPr/>
        <a:lstStyle/>
        <a:p>
          <a:endParaRPr lang="fr-FR"/>
        </a:p>
      </dgm:t>
    </dgm:pt>
    <dgm:pt modelId="{A0EFA834-1D08-49B4-8781-3A8B4B309BAD}">
      <dgm:prSet phldrT="[Texte]"/>
      <dgm:spPr/>
      <dgm:t>
        <a:bodyPr/>
        <a:lstStyle/>
        <a:p>
          <a:r>
            <a:rPr lang="fr-FR" dirty="0" smtClean="0"/>
            <a:t>REFEA</a:t>
          </a:r>
          <a:endParaRPr lang="fr-FR" dirty="0"/>
        </a:p>
      </dgm:t>
    </dgm:pt>
    <dgm:pt modelId="{21C56982-FEAE-4918-8E92-8A4436C941B2}" type="parTrans" cxnId="{21EAC39B-97AE-4CA3-B8F1-3F9AB4A9167A}">
      <dgm:prSet/>
      <dgm:spPr/>
      <dgm:t>
        <a:bodyPr/>
        <a:lstStyle/>
        <a:p>
          <a:endParaRPr lang="fr-FR"/>
        </a:p>
      </dgm:t>
    </dgm:pt>
    <dgm:pt modelId="{352A2065-5B60-47D6-AB9E-1BADD25BDA1A}" type="sibTrans" cxnId="{21EAC39B-97AE-4CA3-B8F1-3F9AB4A9167A}">
      <dgm:prSet/>
      <dgm:spPr/>
      <dgm:t>
        <a:bodyPr/>
        <a:lstStyle/>
        <a:p>
          <a:endParaRPr lang="fr-FR"/>
        </a:p>
      </dgm:t>
    </dgm:pt>
    <dgm:pt modelId="{EB22B034-2A1C-4929-811C-DD56A03F4015}">
      <dgm:prSet phldrT="[Texte]"/>
      <dgm:spPr/>
      <dgm:t>
        <a:bodyPr/>
        <a:lstStyle/>
        <a:p>
          <a:r>
            <a:rPr lang="fr-FR" dirty="0" smtClean="0"/>
            <a:t>PHOENIX</a:t>
          </a:r>
          <a:endParaRPr lang="fr-FR" dirty="0"/>
        </a:p>
      </dgm:t>
    </dgm:pt>
    <dgm:pt modelId="{3298374D-F59F-4E58-A937-2A747D73BCD2}" type="parTrans" cxnId="{6E814EA5-EB9C-466C-AF61-D46AE1E65414}">
      <dgm:prSet/>
      <dgm:spPr/>
      <dgm:t>
        <a:bodyPr/>
        <a:lstStyle/>
        <a:p>
          <a:endParaRPr lang="fr-FR"/>
        </a:p>
      </dgm:t>
    </dgm:pt>
    <dgm:pt modelId="{C663315F-67C3-4C74-8E53-F4F4A7F62314}" type="sibTrans" cxnId="{6E814EA5-EB9C-466C-AF61-D46AE1E65414}">
      <dgm:prSet/>
      <dgm:spPr/>
      <dgm:t>
        <a:bodyPr/>
        <a:lstStyle/>
        <a:p>
          <a:endParaRPr lang="fr-FR"/>
        </a:p>
      </dgm:t>
    </dgm:pt>
    <dgm:pt modelId="{6133D329-C822-4322-86D6-FBE0BEA9716B}">
      <dgm:prSet phldrT="[Texte]"/>
      <dgm:spPr/>
      <dgm:t>
        <a:bodyPr/>
        <a:lstStyle/>
        <a:p>
          <a:r>
            <a:rPr lang="fr-FR" dirty="0" smtClean="0"/>
            <a:t>TELESERVICE</a:t>
          </a:r>
          <a:endParaRPr lang="fr-FR" dirty="0"/>
        </a:p>
      </dgm:t>
    </dgm:pt>
    <dgm:pt modelId="{F74B889A-222A-4D7C-BBA9-6EB038C2AAB1}" type="parTrans" cxnId="{0FED2132-D238-4C44-875A-A1E97F9CBB4D}">
      <dgm:prSet/>
      <dgm:spPr/>
      <dgm:t>
        <a:bodyPr/>
        <a:lstStyle/>
        <a:p>
          <a:endParaRPr lang="fr-FR"/>
        </a:p>
      </dgm:t>
    </dgm:pt>
    <dgm:pt modelId="{E5EF6870-927F-4E20-84FE-AD10124D12D9}" type="sibTrans" cxnId="{0FED2132-D238-4C44-875A-A1E97F9CBB4D}">
      <dgm:prSet/>
      <dgm:spPr/>
      <dgm:t>
        <a:bodyPr/>
        <a:lstStyle/>
        <a:p>
          <a:endParaRPr lang="fr-FR"/>
        </a:p>
      </dgm:t>
    </dgm:pt>
    <dgm:pt modelId="{5ED34874-996E-4C19-83E0-B3E5026A45C2}" type="pres">
      <dgm:prSet presAssocID="{76E43DB0-7F60-481C-8143-78860489CB71}" presName="Name0" presStyleCnt="0">
        <dgm:presLayoutVars>
          <dgm:dir/>
          <dgm:resizeHandles val="exact"/>
        </dgm:presLayoutVars>
      </dgm:prSet>
      <dgm:spPr/>
      <dgm:t>
        <a:bodyPr/>
        <a:lstStyle/>
        <a:p>
          <a:endParaRPr lang="fr-FR"/>
        </a:p>
      </dgm:t>
    </dgm:pt>
    <dgm:pt modelId="{839DC71D-3D44-4C8C-BD93-4A4DF2A5A598}" type="pres">
      <dgm:prSet presAssocID="{9CC3732D-0A54-4388-945D-C5CB5F42954A}" presName="compNode" presStyleCnt="0"/>
      <dgm:spPr/>
    </dgm:pt>
    <dgm:pt modelId="{8A60D8C3-A47C-4E53-B6F8-41AE25A63154}" type="pres">
      <dgm:prSet presAssocID="{9CC3732D-0A54-4388-945D-C5CB5F42954A}" presName="pictRect" presStyleLbl="node1" presStyleIdx="0" presStyleCnt="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6000" r="-6000"/>
          </a:stretch>
        </a:blipFill>
      </dgm:spPr>
    </dgm:pt>
    <dgm:pt modelId="{D7726CF8-E8C7-46F3-A201-C01E4963373D}" type="pres">
      <dgm:prSet presAssocID="{9CC3732D-0A54-4388-945D-C5CB5F42954A}" presName="textRect" presStyleLbl="revTx" presStyleIdx="0" presStyleCnt="4">
        <dgm:presLayoutVars>
          <dgm:bulletEnabled val="1"/>
        </dgm:presLayoutVars>
      </dgm:prSet>
      <dgm:spPr/>
      <dgm:t>
        <a:bodyPr/>
        <a:lstStyle/>
        <a:p>
          <a:endParaRPr lang="fr-FR"/>
        </a:p>
      </dgm:t>
    </dgm:pt>
    <dgm:pt modelId="{CBBF676A-87E5-4B14-9B6A-DD42147C8ABE}" type="pres">
      <dgm:prSet presAssocID="{80198CEC-DFA3-43F5-B5B8-49F930276BA3}" presName="sibTrans" presStyleLbl="sibTrans2D1" presStyleIdx="0" presStyleCnt="0"/>
      <dgm:spPr/>
      <dgm:t>
        <a:bodyPr/>
        <a:lstStyle/>
        <a:p>
          <a:endParaRPr lang="fr-FR"/>
        </a:p>
      </dgm:t>
    </dgm:pt>
    <dgm:pt modelId="{2B663BD9-5DE0-4716-BD95-643880572E40}" type="pres">
      <dgm:prSet presAssocID="{A0EFA834-1D08-49B4-8781-3A8B4B309BAD}" presName="compNode" presStyleCnt="0"/>
      <dgm:spPr/>
    </dgm:pt>
    <dgm:pt modelId="{8D75A7BB-83F2-422C-AA03-43BFA346034A}" type="pres">
      <dgm:prSet presAssocID="{A0EFA834-1D08-49B4-8781-3A8B4B309BAD}" presName="pictRect" presStyleLbl="node1" presStyleIdx="1"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l="-9000" r="-9000"/>
          </a:stretch>
        </a:blipFill>
      </dgm:spPr>
    </dgm:pt>
    <dgm:pt modelId="{A8ADB02A-EC71-437D-A33C-4EEB995DAD7B}" type="pres">
      <dgm:prSet presAssocID="{A0EFA834-1D08-49B4-8781-3A8B4B309BAD}" presName="textRect" presStyleLbl="revTx" presStyleIdx="1" presStyleCnt="4">
        <dgm:presLayoutVars>
          <dgm:bulletEnabled val="1"/>
        </dgm:presLayoutVars>
      </dgm:prSet>
      <dgm:spPr/>
      <dgm:t>
        <a:bodyPr/>
        <a:lstStyle/>
        <a:p>
          <a:endParaRPr lang="fr-FR"/>
        </a:p>
      </dgm:t>
    </dgm:pt>
    <dgm:pt modelId="{7F838A46-71ED-43CC-8501-B221A5D9AADF}" type="pres">
      <dgm:prSet presAssocID="{352A2065-5B60-47D6-AB9E-1BADD25BDA1A}" presName="sibTrans" presStyleLbl="sibTrans2D1" presStyleIdx="0" presStyleCnt="0"/>
      <dgm:spPr/>
      <dgm:t>
        <a:bodyPr/>
        <a:lstStyle/>
        <a:p>
          <a:endParaRPr lang="fr-FR"/>
        </a:p>
      </dgm:t>
    </dgm:pt>
    <dgm:pt modelId="{52656C9B-4DF6-4A1A-9225-3ADC94D3402B}" type="pres">
      <dgm:prSet presAssocID="{EB22B034-2A1C-4929-811C-DD56A03F4015}" presName="compNode" presStyleCnt="0"/>
      <dgm:spPr/>
    </dgm:pt>
    <dgm:pt modelId="{988F9588-01B1-4914-9672-0B265DE1A6B2}" type="pres">
      <dgm:prSet presAssocID="{EB22B034-2A1C-4929-811C-DD56A03F4015}" presName="pictRect" presStyleLbl="node1" presStyleIdx="2" presStyleCnt="4"/>
      <dgm:spPr/>
    </dgm:pt>
    <dgm:pt modelId="{DF19EA2E-DE2B-4CF7-BC97-A2ED38936F90}" type="pres">
      <dgm:prSet presAssocID="{EB22B034-2A1C-4929-811C-DD56A03F4015}" presName="textRect" presStyleLbl="revTx" presStyleIdx="2" presStyleCnt="4">
        <dgm:presLayoutVars>
          <dgm:bulletEnabled val="1"/>
        </dgm:presLayoutVars>
      </dgm:prSet>
      <dgm:spPr/>
      <dgm:t>
        <a:bodyPr/>
        <a:lstStyle/>
        <a:p>
          <a:endParaRPr lang="fr-FR"/>
        </a:p>
      </dgm:t>
    </dgm:pt>
    <dgm:pt modelId="{CD229410-CCCB-4EC2-B5CB-22269B36A83B}" type="pres">
      <dgm:prSet presAssocID="{C663315F-67C3-4C74-8E53-F4F4A7F62314}" presName="sibTrans" presStyleLbl="sibTrans2D1" presStyleIdx="0" presStyleCnt="0"/>
      <dgm:spPr/>
      <dgm:t>
        <a:bodyPr/>
        <a:lstStyle/>
        <a:p>
          <a:endParaRPr lang="fr-FR"/>
        </a:p>
      </dgm:t>
    </dgm:pt>
    <dgm:pt modelId="{30EB7413-F462-48B1-AD3B-FC299DAC2C27}" type="pres">
      <dgm:prSet presAssocID="{6133D329-C822-4322-86D6-FBE0BEA9716B}" presName="compNode" presStyleCnt="0"/>
      <dgm:spPr/>
    </dgm:pt>
    <dgm:pt modelId="{0D3794E0-C2F5-4382-9BBE-6B9627FD2415}" type="pres">
      <dgm:prSet presAssocID="{6133D329-C822-4322-86D6-FBE0BEA9716B}" presName="pictRect" presStyleLbl="node1" presStyleIdx="3"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l="-73000" r="-73000"/>
          </a:stretch>
        </a:blipFill>
      </dgm:spPr>
    </dgm:pt>
    <dgm:pt modelId="{150482DF-898F-48B6-A5BB-EEF3F93FA70B}" type="pres">
      <dgm:prSet presAssocID="{6133D329-C822-4322-86D6-FBE0BEA9716B}" presName="textRect" presStyleLbl="revTx" presStyleIdx="3" presStyleCnt="4">
        <dgm:presLayoutVars>
          <dgm:bulletEnabled val="1"/>
        </dgm:presLayoutVars>
      </dgm:prSet>
      <dgm:spPr/>
      <dgm:t>
        <a:bodyPr/>
        <a:lstStyle/>
        <a:p>
          <a:endParaRPr lang="fr-FR"/>
        </a:p>
      </dgm:t>
    </dgm:pt>
  </dgm:ptLst>
  <dgm:cxnLst>
    <dgm:cxn modelId="{21EAC39B-97AE-4CA3-B8F1-3F9AB4A9167A}" srcId="{76E43DB0-7F60-481C-8143-78860489CB71}" destId="{A0EFA834-1D08-49B4-8781-3A8B4B309BAD}" srcOrd="1" destOrd="0" parTransId="{21C56982-FEAE-4918-8E92-8A4436C941B2}" sibTransId="{352A2065-5B60-47D6-AB9E-1BADD25BDA1A}"/>
    <dgm:cxn modelId="{FEAB9136-A8B6-4379-A62E-F20E96DAB8A1}" type="presOf" srcId="{9CC3732D-0A54-4388-945D-C5CB5F42954A}" destId="{D7726CF8-E8C7-46F3-A201-C01E4963373D}" srcOrd="0" destOrd="0" presId="urn:microsoft.com/office/officeart/2005/8/layout/pList1"/>
    <dgm:cxn modelId="{6EEC7E47-C4BD-4F55-8EF4-E9D7899EC0EF}" srcId="{76E43DB0-7F60-481C-8143-78860489CB71}" destId="{9CC3732D-0A54-4388-945D-C5CB5F42954A}" srcOrd="0" destOrd="0" parTransId="{9E900541-AFBD-48CD-BDEF-79153161A5C8}" sibTransId="{80198CEC-DFA3-43F5-B5B8-49F930276BA3}"/>
    <dgm:cxn modelId="{78CA743A-A2D7-44A5-9F50-43979C681A01}" type="presOf" srcId="{80198CEC-DFA3-43F5-B5B8-49F930276BA3}" destId="{CBBF676A-87E5-4B14-9B6A-DD42147C8ABE}" srcOrd="0" destOrd="0" presId="urn:microsoft.com/office/officeart/2005/8/layout/pList1"/>
    <dgm:cxn modelId="{BA44725A-72F5-4483-B15F-41770A32F7B3}" type="presOf" srcId="{352A2065-5B60-47D6-AB9E-1BADD25BDA1A}" destId="{7F838A46-71ED-43CC-8501-B221A5D9AADF}" srcOrd="0" destOrd="0" presId="urn:microsoft.com/office/officeart/2005/8/layout/pList1"/>
    <dgm:cxn modelId="{03B72A84-ADA8-4B06-A700-2D0084DA1E68}" type="presOf" srcId="{C663315F-67C3-4C74-8E53-F4F4A7F62314}" destId="{CD229410-CCCB-4EC2-B5CB-22269B36A83B}" srcOrd="0" destOrd="0" presId="urn:microsoft.com/office/officeart/2005/8/layout/pList1"/>
    <dgm:cxn modelId="{ED353738-1E42-41A5-A697-03AD19DEAA8A}" type="presOf" srcId="{6133D329-C822-4322-86D6-FBE0BEA9716B}" destId="{150482DF-898F-48B6-A5BB-EEF3F93FA70B}" srcOrd="0" destOrd="0" presId="urn:microsoft.com/office/officeart/2005/8/layout/pList1"/>
    <dgm:cxn modelId="{84CED988-783A-47D9-8E1B-98156FA4A010}" type="presOf" srcId="{76E43DB0-7F60-481C-8143-78860489CB71}" destId="{5ED34874-996E-4C19-83E0-B3E5026A45C2}" srcOrd="0" destOrd="0" presId="urn:microsoft.com/office/officeart/2005/8/layout/pList1"/>
    <dgm:cxn modelId="{7C0E7D0D-EBC0-40FE-8EDA-7461759F3883}" type="presOf" srcId="{EB22B034-2A1C-4929-811C-DD56A03F4015}" destId="{DF19EA2E-DE2B-4CF7-BC97-A2ED38936F90}" srcOrd="0" destOrd="0" presId="urn:microsoft.com/office/officeart/2005/8/layout/pList1"/>
    <dgm:cxn modelId="{6E814EA5-EB9C-466C-AF61-D46AE1E65414}" srcId="{76E43DB0-7F60-481C-8143-78860489CB71}" destId="{EB22B034-2A1C-4929-811C-DD56A03F4015}" srcOrd="2" destOrd="0" parTransId="{3298374D-F59F-4E58-A937-2A747D73BCD2}" sibTransId="{C663315F-67C3-4C74-8E53-F4F4A7F62314}"/>
    <dgm:cxn modelId="{0FED2132-D238-4C44-875A-A1E97F9CBB4D}" srcId="{76E43DB0-7F60-481C-8143-78860489CB71}" destId="{6133D329-C822-4322-86D6-FBE0BEA9716B}" srcOrd="3" destOrd="0" parTransId="{F74B889A-222A-4D7C-BBA9-6EB038C2AAB1}" sibTransId="{E5EF6870-927F-4E20-84FE-AD10124D12D9}"/>
    <dgm:cxn modelId="{3388E795-1359-4B8A-9DF8-457EF457D683}" type="presOf" srcId="{A0EFA834-1D08-49B4-8781-3A8B4B309BAD}" destId="{A8ADB02A-EC71-437D-A33C-4EEB995DAD7B}" srcOrd="0" destOrd="0" presId="urn:microsoft.com/office/officeart/2005/8/layout/pList1"/>
    <dgm:cxn modelId="{5D43A044-8107-40B0-9280-D3A487A7D6C4}" type="presParOf" srcId="{5ED34874-996E-4C19-83E0-B3E5026A45C2}" destId="{839DC71D-3D44-4C8C-BD93-4A4DF2A5A598}" srcOrd="0" destOrd="0" presId="urn:microsoft.com/office/officeart/2005/8/layout/pList1"/>
    <dgm:cxn modelId="{964821BA-835C-4A42-8FDF-D5FF0080FB2D}" type="presParOf" srcId="{839DC71D-3D44-4C8C-BD93-4A4DF2A5A598}" destId="{8A60D8C3-A47C-4E53-B6F8-41AE25A63154}" srcOrd="0" destOrd="0" presId="urn:microsoft.com/office/officeart/2005/8/layout/pList1"/>
    <dgm:cxn modelId="{29FF358C-A884-40AA-A90A-F9AD961DE542}" type="presParOf" srcId="{839DC71D-3D44-4C8C-BD93-4A4DF2A5A598}" destId="{D7726CF8-E8C7-46F3-A201-C01E4963373D}" srcOrd="1" destOrd="0" presId="urn:microsoft.com/office/officeart/2005/8/layout/pList1"/>
    <dgm:cxn modelId="{F1959723-AE04-471C-ADDF-B2B0BCB64110}" type="presParOf" srcId="{5ED34874-996E-4C19-83E0-B3E5026A45C2}" destId="{CBBF676A-87E5-4B14-9B6A-DD42147C8ABE}" srcOrd="1" destOrd="0" presId="urn:microsoft.com/office/officeart/2005/8/layout/pList1"/>
    <dgm:cxn modelId="{AF102830-FF8C-48B0-89B9-D033B6ACC875}" type="presParOf" srcId="{5ED34874-996E-4C19-83E0-B3E5026A45C2}" destId="{2B663BD9-5DE0-4716-BD95-643880572E40}" srcOrd="2" destOrd="0" presId="urn:microsoft.com/office/officeart/2005/8/layout/pList1"/>
    <dgm:cxn modelId="{B55BF803-128E-473E-8F90-1325D1129C16}" type="presParOf" srcId="{2B663BD9-5DE0-4716-BD95-643880572E40}" destId="{8D75A7BB-83F2-422C-AA03-43BFA346034A}" srcOrd="0" destOrd="0" presId="urn:microsoft.com/office/officeart/2005/8/layout/pList1"/>
    <dgm:cxn modelId="{1AC53A4B-B88D-40E2-9141-3C9FD18D158D}" type="presParOf" srcId="{2B663BD9-5DE0-4716-BD95-643880572E40}" destId="{A8ADB02A-EC71-437D-A33C-4EEB995DAD7B}" srcOrd="1" destOrd="0" presId="urn:microsoft.com/office/officeart/2005/8/layout/pList1"/>
    <dgm:cxn modelId="{D9059C5E-4855-4B4B-A168-6161B8CC6CEC}" type="presParOf" srcId="{5ED34874-996E-4C19-83E0-B3E5026A45C2}" destId="{7F838A46-71ED-43CC-8501-B221A5D9AADF}" srcOrd="3" destOrd="0" presId="urn:microsoft.com/office/officeart/2005/8/layout/pList1"/>
    <dgm:cxn modelId="{E069D145-2469-448F-8B10-4D8DCEBD06B0}" type="presParOf" srcId="{5ED34874-996E-4C19-83E0-B3E5026A45C2}" destId="{52656C9B-4DF6-4A1A-9225-3ADC94D3402B}" srcOrd="4" destOrd="0" presId="urn:microsoft.com/office/officeart/2005/8/layout/pList1"/>
    <dgm:cxn modelId="{CFCD3026-4451-474A-ACB3-9494519E24A8}" type="presParOf" srcId="{52656C9B-4DF6-4A1A-9225-3ADC94D3402B}" destId="{988F9588-01B1-4914-9672-0B265DE1A6B2}" srcOrd="0" destOrd="0" presId="urn:microsoft.com/office/officeart/2005/8/layout/pList1"/>
    <dgm:cxn modelId="{F16C3557-1CAC-403B-9DE7-E33BAA4F62DF}" type="presParOf" srcId="{52656C9B-4DF6-4A1A-9225-3ADC94D3402B}" destId="{DF19EA2E-DE2B-4CF7-BC97-A2ED38936F90}" srcOrd="1" destOrd="0" presId="urn:microsoft.com/office/officeart/2005/8/layout/pList1"/>
    <dgm:cxn modelId="{C2F3569F-50A4-4EA7-8317-69E28E80989C}" type="presParOf" srcId="{5ED34874-996E-4C19-83E0-B3E5026A45C2}" destId="{CD229410-CCCB-4EC2-B5CB-22269B36A83B}" srcOrd="5" destOrd="0" presId="urn:microsoft.com/office/officeart/2005/8/layout/pList1"/>
    <dgm:cxn modelId="{B4649E78-874F-429A-94D6-CB207D517CBE}" type="presParOf" srcId="{5ED34874-996E-4C19-83E0-B3E5026A45C2}" destId="{30EB7413-F462-48B1-AD3B-FC299DAC2C27}" srcOrd="6" destOrd="0" presId="urn:microsoft.com/office/officeart/2005/8/layout/pList1"/>
    <dgm:cxn modelId="{4588ECFD-A068-4892-91FA-0F60B80DD031}" type="presParOf" srcId="{30EB7413-F462-48B1-AD3B-FC299DAC2C27}" destId="{0D3794E0-C2F5-4382-9BBE-6B9627FD2415}" srcOrd="0" destOrd="0" presId="urn:microsoft.com/office/officeart/2005/8/layout/pList1"/>
    <dgm:cxn modelId="{F54E19FE-CBA6-44CE-B8D2-1FB1BB51BEE8}" type="presParOf" srcId="{30EB7413-F462-48B1-AD3B-FC299DAC2C27}" destId="{150482DF-898F-48B6-A5BB-EEF3F93FA70B}" srcOrd="1" destOrd="0" presId="urn:microsoft.com/office/officeart/2005/8/layout/p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E43DB0-7F60-481C-8143-78860489CB71}" type="doc">
      <dgm:prSet loTypeId="urn:microsoft.com/office/officeart/2005/8/layout/pList1" loCatId="list" qsTypeId="urn:microsoft.com/office/officeart/2005/8/quickstyle/simple1" qsCatId="simple" csTypeId="urn:microsoft.com/office/officeart/2005/8/colors/colorful1" csCatId="colorful" phldr="1"/>
      <dgm:spPr/>
      <dgm:t>
        <a:bodyPr/>
        <a:lstStyle/>
        <a:p>
          <a:endParaRPr lang="fr-FR"/>
        </a:p>
      </dgm:t>
    </dgm:pt>
    <dgm:pt modelId="{9CC3732D-0A54-4388-945D-C5CB5F42954A}">
      <dgm:prSet phldrT="[Texte]"/>
      <dgm:spPr/>
      <dgm:t>
        <a:bodyPr/>
        <a:lstStyle/>
        <a:p>
          <a:r>
            <a:rPr lang="fr-FR" dirty="0" smtClean="0"/>
            <a:t>NOMENCLATURE</a:t>
          </a:r>
          <a:endParaRPr lang="fr-FR" dirty="0"/>
        </a:p>
      </dgm:t>
    </dgm:pt>
    <dgm:pt modelId="{9E900541-AFBD-48CD-BDEF-79153161A5C8}" type="parTrans" cxnId="{6EEC7E47-C4BD-4F55-8EF4-E9D7899EC0EF}">
      <dgm:prSet/>
      <dgm:spPr/>
      <dgm:t>
        <a:bodyPr/>
        <a:lstStyle/>
        <a:p>
          <a:endParaRPr lang="fr-FR"/>
        </a:p>
      </dgm:t>
    </dgm:pt>
    <dgm:pt modelId="{80198CEC-DFA3-43F5-B5B8-49F930276BA3}" type="sibTrans" cxnId="{6EEC7E47-C4BD-4F55-8EF4-E9D7899EC0EF}">
      <dgm:prSet/>
      <dgm:spPr/>
      <dgm:t>
        <a:bodyPr/>
        <a:lstStyle/>
        <a:p>
          <a:endParaRPr lang="fr-FR"/>
        </a:p>
      </dgm:t>
    </dgm:pt>
    <dgm:pt modelId="{A0EFA834-1D08-49B4-8781-3A8B4B309BAD}">
      <dgm:prSet phldrT="[Texte]"/>
      <dgm:spPr/>
      <dgm:t>
        <a:bodyPr/>
        <a:lstStyle/>
        <a:p>
          <a:r>
            <a:rPr lang="fr-FR" dirty="0" smtClean="0"/>
            <a:t>SIECLE</a:t>
          </a:r>
          <a:endParaRPr lang="fr-FR" dirty="0"/>
        </a:p>
      </dgm:t>
    </dgm:pt>
    <dgm:pt modelId="{21C56982-FEAE-4918-8E92-8A4436C941B2}" type="parTrans" cxnId="{21EAC39B-97AE-4CA3-B8F1-3F9AB4A9167A}">
      <dgm:prSet/>
      <dgm:spPr/>
      <dgm:t>
        <a:bodyPr/>
        <a:lstStyle/>
        <a:p>
          <a:endParaRPr lang="fr-FR"/>
        </a:p>
      </dgm:t>
    </dgm:pt>
    <dgm:pt modelId="{352A2065-5B60-47D6-AB9E-1BADD25BDA1A}" type="sibTrans" cxnId="{21EAC39B-97AE-4CA3-B8F1-3F9AB4A9167A}">
      <dgm:prSet/>
      <dgm:spPr/>
      <dgm:t>
        <a:bodyPr/>
        <a:lstStyle/>
        <a:p>
          <a:endParaRPr lang="fr-FR"/>
        </a:p>
      </dgm:t>
    </dgm:pt>
    <dgm:pt modelId="{EB22B034-2A1C-4929-811C-DD56A03F4015}">
      <dgm:prSet phldrT="[Texte]"/>
      <dgm:spPr/>
      <dgm:t>
        <a:bodyPr/>
        <a:lstStyle/>
        <a:p>
          <a:r>
            <a:rPr lang="fr-FR" dirty="0" smtClean="0"/>
            <a:t>CYCLADE</a:t>
          </a:r>
          <a:endParaRPr lang="fr-FR" dirty="0"/>
        </a:p>
      </dgm:t>
    </dgm:pt>
    <dgm:pt modelId="{3298374D-F59F-4E58-A937-2A747D73BCD2}" type="parTrans" cxnId="{6E814EA5-EB9C-466C-AF61-D46AE1E65414}">
      <dgm:prSet/>
      <dgm:spPr/>
      <dgm:t>
        <a:bodyPr/>
        <a:lstStyle/>
        <a:p>
          <a:endParaRPr lang="fr-FR"/>
        </a:p>
      </dgm:t>
    </dgm:pt>
    <dgm:pt modelId="{C663315F-67C3-4C74-8E53-F4F4A7F62314}" type="sibTrans" cxnId="{6E814EA5-EB9C-466C-AF61-D46AE1E65414}">
      <dgm:prSet/>
      <dgm:spPr/>
      <dgm:t>
        <a:bodyPr/>
        <a:lstStyle/>
        <a:p>
          <a:endParaRPr lang="fr-FR"/>
        </a:p>
      </dgm:t>
    </dgm:pt>
    <dgm:pt modelId="{6133D329-C822-4322-86D6-FBE0BEA9716B}">
      <dgm:prSet phldrT="[Texte]"/>
      <dgm:spPr/>
      <dgm:t>
        <a:bodyPr/>
        <a:lstStyle/>
        <a:p>
          <a:r>
            <a:rPr lang="fr-FR" dirty="0" smtClean="0"/>
            <a:t>LSU</a:t>
          </a:r>
          <a:endParaRPr lang="fr-FR" dirty="0"/>
        </a:p>
      </dgm:t>
    </dgm:pt>
    <dgm:pt modelId="{F74B889A-222A-4D7C-BBA9-6EB038C2AAB1}" type="parTrans" cxnId="{0FED2132-D238-4C44-875A-A1E97F9CBB4D}">
      <dgm:prSet/>
      <dgm:spPr/>
      <dgm:t>
        <a:bodyPr/>
        <a:lstStyle/>
        <a:p>
          <a:endParaRPr lang="fr-FR"/>
        </a:p>
      </dgm:t>
    </dgm:pt>
    <dgm:pt modelId="{E5EF6870-927F-4E20-84FE-AD10124D12D9}" type="sibTrans" cxnId="{0FED2132-D238-4C44-875A-A1E97F9CBB4D}">
      <dgm:prSet/>
      <dgm:spPr/>
      <dgm:t>
        <a:bodyPr/>
        <a:lstStyle/>
        <a:p>
          <a:endParaRPr lang="fr-FR"/>
        </a:p>
      </dgm:t>
    </dgm:pt>
    <dgm:pt modelId="{5ED34874-996E-4C19-83E0-B3E5026A45C2}" type="pres">
      <dgm:prSet presAssocID="{76E43DB0-7F60-481C-8143-78860489CB71}" presName="Name0" presStyleCnt="0">
        <dgm:presLayoutVars>
          <dgm:dir/>
          <dgm:resizeHandles val="exact"/>
        </dgm:presLayoutVars>
      </dgm:prSet>
      <dgm:spPr/>
      <dgm:t>
        <a:bodyPr/>
        <a:lstStyle/>
        <a:p>
          <a:endParaRPr lang="fr-FR"/>
        </a:p>
      </dgm:t>
    </dgm:pt>
    <dgm:pt modelId="{839DC71D-3D44-4C8C-BD93-4A4DF2A5A598}" type="pres">
      <dgm:prSet presAssocID="{9CC3732D-0A54-4388-945D-C5CB5F42954A}" presName="compNode" presStyleCnt="0"/>
      <dgm:spPr/>
    </dgm:pt>
    <dgm:pt modelId="{8A60D8C3-A47C-4E53-B6F8-41AE25A63154}" type="pres">
      <dgm:prSet presAssocID="{9CC3732D-0A54-4388-945D-C5CB5F42954A}" presName="pictRect" presStyleLbl="node1" presStyleIdx="0" presStyleCnt="4"/>
      <dgm:spPr/>
    </dgm:pt>
    <dgm:pt modelId="{D7726CF8-E8C7-46F3-A201-C01E4963373D}" type="pres">
      <dgm:prSet presAssocID="{9CC3732D-0A54-4388-945D-C5CB5F42954A}" presName="textRect" presStyleLbl="revTx" presStyleIdx="0" presStyleCnt="4">
        <dgm:presLayoutVars>
          <dgm:bulletEnabled val="1"/>
        </dgm:presLayoutVars>
      </dgm:prSet>
      <dgm:spPr/>
      <dgm:t>
        <a:bodyPr/>
        <a:lstStyle/>
        <a:p>
          <a:endParaRPr lang="fr-FR"/>
        </a:p>
      </dgm:t>
    </dgm:pt>
    <dgm:pt modelId="{CBBF676A-87E5-4B14-9B6A-DD42147C8ABE}" type="pres">
      <dgm:prSet presAssocID="{80198CEC-DFA3-43F5-B5B8-49F930276BA3}" presName="sibTrans" presStyleLbl="sibTrans2D1" presStyleIdx="0" presStyleCnt="0"/>
      <dgm:spPr/>
      <dgm:t>
        <a:bodyPr/>
        <a:lstStyle/>
        <a:p>
          <a:endParaRPr lang="fr-FR"/>
        </a:p>
      </dgm:t>
    </dgm:pt>
    <dgm:pt modelId="{2B663BD9-5DE0-4716-BD95-643880572E40}" type="pres">
      <dgm:prSet presAssocID="{A0EFA834-1D08-49B4-8781-3A8B4B309BAD}" presName="compNode" presStyleCnt="0"/>
      <dgm:spPr/>
    </dgm:pt>
    <dgm:pt modelId="{8D75A7BB-83F2-422C-AA03-43BFA346034A}" type="pres">
      <dgm:prSet presAssocID="{A0EFA834-1D08-49B4-8781-3A8B4B309BAD}" presName="pictRect" presStyleLbl="node1" presStyleIdx="1" presStyleCnt="4"/>
      <dgm:spPr/>
    </dgm:pt>
    <dgm:pt modelId="{A8ADB02A-EC71-437D-A33C-4EEB995DAD7B}" type="pres">
      <dgm:prSet presAssocID="{A0EFA834-1D08-49B4-8781-3A8B4B309BAD}" presName="textRect" presStyleLbl="revTx" presStyleIdx="1" presStyleCnt="4">
        <dgm:presLayoutVars>
          <dgm:bulletEnabled val="1"/>
        </dgm:presLayoutVars>
      </dgm:prSet>
      <dgm:spPr/>
      <dgm:t>
        <a:bodyPr/>
        <a:lstStyle/>
        <a:p>
          <a:endParaRPr lang="fr-FR"/>
        </a:p>
      </dgm:t>
    </dgm:pt>
    <dgm:pt modelId="{7F838A46-71ED-43CC-8501-B221A5D9AADF}" type="pres">
      <dgm:prSet presAssocID="{352A2065-5B60-47D6-AB9E-1BADD25BDA1A}" presName="sibTrans" presStyleLbl="sibTrans2D1" presStyleIdx="0" presStyleCnt="0"/>
      <dgm:spPr/>
      <dgm:t>
        <a:bodyPr/>
        <a:lstStyle/>
        <a:p>
          <a:endParaRPr lang="fr-FR"/>
        </a:p>
      </dgm:t>
    </dgm:pt>
    <dgm:pt modelId="{52656C9B-4DF6-4A1A-9225-3ADC94D3402B}" type="pres">
      <dgm:prSet presAssocID="{EB22B034-2A1C-4929-811C-DD56A03F4015}" presName="compNode" presStyleCnt="0"/>
      <dgm:spPr/>
    </dgm:pt>
    <dgm:pt modelId="{988F9588-01B1-4914-9672-0B265DE1A6B2}" type="pres">
      <dgm:prSet presAssocID="{EB22B034-2A1C-4929-811C-DD56A03F4015}" presName="pictRect" presStyleLbl="node1" presStyleIdx="2" presStyleCnt="4"/>
      <dgm:spPr/>
    </dgm:pt>
    <dgm:pt modelId="{DF19EA2E-DE2B-4CF7-BC97-A2ED38936F90}" type="pres">
      <dgm:prSet presAssocID="{EB22B034-2A1C-4929-811C-DD56A03F4015}" presName="textRect" presStyleLbl="revTx" presStyleIdx="2" presStyleCnt="4">
        <dgm:presLayoutVars>
          <dgm:bulletEnabled val="1"/>
        </dgm:presLayoutVars>
      </dgm:prSet>
      <dgm:spPr/>
      <dgm:t>
        <a:bodyPr/>
        <a:lstStyle/>
        <a:p>
          <a:endParaRPr lang="fr-FR"/>
        </a:p>
      </dgm:t>
    </dgm:pt>
    <dgm:pt modelId="{CD229410-CCCB-4EC2-B5CB-22269B36A83B}" type="pres">
      <dgm:prSet presAssocID="{C663315F-67C3-4C74-8E53-F4F4A7F62314}" presName="sibTrans" presStyleLbl="sibTrans2D1" presStyleIdx="0" presStyleCnt="0"/>
      <dgm:spPr/>
      <dgm:t>
        <a:bodyPr/>
        <a:lstStyle/>
        <a:p>
          <a:endParaRPr lang="fr-FR"/>
        </a:p>
      </dgm:t>
    </dgm:pt>
    <dgm:pt modelId="{30EB7413-F462-48B1-AD3B-FC299DAC2C27}" type="pres">
      <dgm:prSet presAssocID="{6133D329-C822-4322-86D6-FBE0BEA9716B}" presName="compNode" presStyleCnt="0"/>
      <dgm:spPr/>
    </dgm:pt>
    <dgm:pt modelId="{0D3794E0-C2F5-4382-9BBE-6B9627FD2415}" type="pres">
      <dgm:prSet presAssocID="{6133D329-C822-4322-86D6-FBE0BEA9716B}" presName="pictRect" presStyleLbl="node1" presStyleIdx="3" presStyleCnt="4"/>
      <dgm:spPr/>
    </dgm:pt>
    <dgm:pt modelId="{150482DF-898F-48B6-A5BB-EEF3F93FA70B}" type="pres">
      <dgm:prSet presAssocID="{6133D329-C822-4322-86D6-FBE0BEA9716B}" presName="textRect" presStyleLbl="revTx" presStyleIdx="3" presStyleCnt="4">
        <dgm:presLayoutVars>
          <dgm:bulletEnabled val="1"/>
        </dgm:presLayoutVars>
      </dgm:prSet>
      <dgm:spPr/>
      <dgm:t>
        <a:bodyPr/>
        <a:lstStyle/>
        <a:p>
          <a:endParaRPr lang="fr-FR"/>
        </a:p>
      </dgm:t>
    </dgm:pt>
  </dgm:ptLst>
  <dgm:cxnLst>
    <dgm:cxn modelId="{21EAC39B-97AE-4CA3-B8F1-3F9AB4A9167A}" srcId="{76E43DB0-7F60-481C-8143-78860489CB71}" destId="{A0EFA834-1D08-49B4-8781-3A8B4B309BAD}" srcOrd="1" destOrd="0" parTransId="{21C56982-FEAE-4918-8E92-8A4436C941B2}" sibTransId="{352A2065-5B60-47D6-AB9E-1BADD25BDA1A}"/>
    <dgm:cxn modelId="{FEAB9136-A8B6-4379-A62E-F20E96DAB8A1}" type="presOf" srcId="{9CC3732D-0A54-4388-945D-C5CB5F42954A}" destId="{D7726CF8-E8C7-46F3-A201-C01E4963373D}" srcOrd="0" destOrd="0" presId="urn:microsoft.com/office/officeart/2005/8/layout/pList1"/>
    <dgm:cxn modelId="{6EEC7E47-C4BD-4F55-8EF4-E9D7899EC0EF}" srcId="{76E43DB0-7F60-481C-8143-78860489CB71}" destId="{9CC3732D-0A54-4388-945D-C5CB5F42954A}" srcOrd="0" destOrd="0" parTransId="{9E900541-AFBD-48CD-BDEF-79153161A5C8}" sibTransId="{80198CEC-DFA3-43F5-B5B8-49F930276BA3}"/>
    <dgm:cxn modelId="{78CA743A-A2D7-44A5-9F50-43979C681A01}" type="presOf" srcId="{80198CEC-DFA3-43F5-B5B8-49F930276BA3}" destId="{CBBF676A-87E5-4B14-9B6A-DD42147C8ABE}" srcOrd="0" destOrd="0" presId="urn:microsoft.com/office/officeart/2005/8/layout/pList1"/>
    <dgm:cxn modelId="{BA44725A-72F5-4483-B15F-41770A32F7B3}" type="presOf" srcId="{352A2065-5B60-47D6-AB9E-1BADD25BDA1A}" destId="{7F838A46-71ED-43CC-8501-B221A5D9AADF}" srcOrd="0" destOrd="0" presId="urn:microsoft.com/office/officeart/2005/8/layout/pList1"/>
    <dgm:cxn modelId="{03B72A84-ADA8-4B06-A700-2D0084DA1E68}" type="presOf" srcId="{C663315F-67C3-4C74-8E53-F4F4A7F62314}" destId="{CD229410-CCCB-4EC2-B5CB-22269B36A83B}" srcOrd="0" destOrd="0" presId="urn:microsoft.com/office/officeart/2005/8/layout/pList1"/>
    <dgm:cxn modelId="{ED353738-1E42-41A5-A697-03AD19DEAA8A}" type="presOf" srcId="{6133D329-C822-4322-86D6-FBE0BEA9716B}" destId="{150482DF-898F-48B6-A5BB-EEF3F93FA70B}" srcOrd="0" destOrd="0" presId="urn:microsoft.com/office/officeart/2005/8/layout/pList1"/>
    <dgm:cxn modelId="{84CED988-783A-47D9-8E1B-98156FA4A010}" type="presOf" srcId="{76E43DB0-7F60-481C-8143-78860489CB71}" destId="{5ED34874-996E-4C19-83E0-B3E5026A45C2}" srcOrd="0" destOrd="0" presId="urn:microsoft.com/office/officeart/2005/8/layout/pList1"/>
    <dgm:cxn modelId="{7C0E7D0D-EBC0-40FE-8EDA-7461759F3883}" type="presOf" srcId="{EB22B034-2A1C-4929-811C-DD56A03F4015}" destId="{DF19EA2E-DE2B-4CF7-BC97-A2ED38936F90}" srcOrd="0" destOrd="0" presId="urn:microsoft.com/office/officeart/2005/8/layout/pList1"/>
    <dgm:cxn modelId="{6E814EA5-EB9C-466C-AF61-D46AE1E65414}" srcId="{76E43DB0-7F60-481C-8143-78860489CB71}" destId="{EB22B034-2A1C-4929-811C-DD56A03F4015}" srcOrd="2" destOrd="0" parTransId="{3298374D-F59F-4E58-A937-2A747D73BCD2}" sibTransId="{C663315F-67C3-4C74-8E53-F4F4A7F62314}"/>
    <dgm:cxn modelId="{0FED2132-D238-4C44-875A-A1E97F9CBB4D}" srcId="{76E43DB0-7F60-481C-8143-78860489CB71}" destId="{6133D329-C822-4322-86D6-FBE0BEA9716B}" srcOrd="3" destOrd="0" parTransId="{F74B889A-222A-4D7C-BBA9-6EB038C2AAB1}" sibTransId="{E5EF6870-927F-4E20-84FE-AD10124D12D9}"/>
    <dgm:cxn modelId="{3388E795-1359-4B8A-9DF8-457EF457D683}" type="presOf" srcId="{A0EFA834-1D08-49B4-8781-3A8B4B309BAD}" destId="{A8ADB02A-EC71-437D-A33C-4EEB995DAD7B}" srcOrd="0" destOrd="0" presId="urn:microsoft.com/office/officeart/2005/8/layout/pList1"/>
    <dgm:cxn modelId="{5D43A044-8107-40B0-9280-D3A487A7D6C4}" type="presParOf" srcId="{5ED34874-996E-4C19-83E0-B3E5026A45C2}" destId="{839DC71D-3D44-4C8C-BD93-4A4DF2A5A598}" srcOrd="0" destOrd="0" presId="urn:microsoft.com/office/officeart/2005/8/layout/pList1"/>
    <dgm:cxn modelId="{964821BA-835C-4A42-8FDF-D5FF0080FB2D}" type="presParOf" srcId="{839DC71D-3D44-4C8C-BD93-4A4DF2A5A598}" destId="{8A60D8C3-A47C-4E53-B6F8-41AE25A63154}" srcOrd="0" destOrd="0" presId="urn:microsoft.com/office/officeart/2005/8/layout/pList1"/>
    <dgm:cxn modelId="{29FF358C-A884-40AA-A90A-F9AD961DE542}" type="presParOf" srcId="{839DC71D-3D44-4C8C-BD93-4A4DF2A5A598}" destId="{D7726CF8-E8C7-46F3-A201-C01E4963373D}" srcOrd="1" destOrd="0" presId="urn:microsoft.com/office/officeart/2005/8/layout/pList1"/>
    <dgm:cxn modelId="{F1959723-AE04-471C-ADDF-B2B0BCB64110}" type="presParOf" srcId="{5ED34874-996E-4C19-83E0-B3E5026A45C2}" destId="{CBBF676A-87E5-4B14-9B6A-DD42147C8ABE}" srcOrd="1" destOrd="0" presId="urn:microsoft.com/office/officeart/2005/8/layout/pList1"/>
    <dgm:cxn modelId="{AF102830-FF8C-48B0-89B9-D033B6ACC875}" type="presParOf" srcId="{5ED34874-996E-4C19-83E0-B3E5026A45C2}" destId="{2B663BD9-5DE0-4716-BD95-643880572E40}" srcOrd="2" destOrd="0" presId="urn:microsoft.com/office/officeart/2005/8/layout/pList1"/>
    <dgm:cxn modelId="{B55BF803-128E-473E-8F90-1325D1129C16}" type="presParOf" srcId="{2B663BD9-5DE0-4716-BD95-643880572E40}" destId="{8D75A7BB-83F2-422C-AA03-43BFA346034A}" srcOrd="0" destOrd="0" presId="urn:microsoft.com/office/officeart/2005/8/layout/pList1"/>
    <dgm:cxn modelId="{1AC53A4B-B88D-40E2-9141-3C9FD18D158D}" type="presParOf" srcId="{2B663BD9-5DE0-4716-BD95-643880572E40}" destId="{A8ADB02A-EC71-437D-A33C-4EEB995DAD7B}" srcOrd="1" destOrd="0" presId="urn:microsoft.com/office/officeart/2005/8/layout/pList1"/>
    <dgm:cxn modelId="{D9059C5E-4855-4B4B-A168-6161B8CC6CEC}" type="presParOf" srcId="{5ED34874-996E-4C19-83E0-B3E5026A45C2}" destId="{7F838A46-71ED-43CC-8501-B221A5D9AADF}" srcOrd="3" destOrd="0" presId="urn:microsoft.com/office/officeart/2005/8/layout/pList1"/>
    <dgm:cxn modelId="{E069D145-2469-448F-8B10-4D8DCEBD06B0}" type="presParOf" srcId="{5ED34874-996E-4C19-83E0-B3E5026A45C2}" destId="{52656C9B-4DF6-4A1A-9225-3ADC94D3402B}" srcOrd="4" destOrd="0" presId="urn:microsoft.com/office/officeart/2005/8/layout/pList1"/>
    <dgm:cxn modelId="{CFCD3026-4451-474A-ACB3-9494519E24A8}" type="presParOf" srcId="{52656C9B-4DF6-4A1A-9225-3ADC94D3402B}" destId="{988F9588-01B1-4914-9672-0B265DE1A6B2}" srcOrd="0" destOrd="0" presId="urn:microsoft.com/office/officeart/2005/8/layout/pList1"/>
    <dgm:cxn modelId="{F16C3557-1CAC-403B-9DE7-E33BAA4F62DF}" type="presParOf" srcId="{52656C9B-4DF6-4A1A-9225-3ADC94D3402B}" destId="{DF19EA2E-DE2B-4CF7-BC97-A2ED38936F90}" srcOrd="1" destOrd="0" presId="urn:microsoft.com/office/officeart/2005/8/layout/pList1"/>
    <dgm:cxn modelId="{C2F3569F-50A4-4EA7-8317-69E28E80989C}" type="presParOf" srcId="{5ED34874-996E-4C19-83E0-B3E5026A45C2}" destId="{CD229410-CCCB-4EC2-B5CB-22269B36A83B}" srcOrd="5" destOrd="0" presId="urn:microsoft.com/office/officeart/2005/8/layout/pList1"/>
    <dgm:cxn modelId="{B4649E78-874F-429A-94D6-CB207D517CBE}" type="presParOf" srcId="{5ED34874-996E-4C19-83E0-B3E5026A45C2}" destId="{30EB7413-F462-48B1-AD3B-FC299DAC2C27}" srcOrd="6" destOrd="0" presId="urn:microsoft.com/office/officeart/2005/8/layout/pList1"/>
    <dgm:cxn modelId="{4588ECFD-A068-4892-91FA-0F60B80DD031}" type="presParOf" srcId="{30EB7413-F462-48B1-AD3B-FC299DAC2C27}" destId="{0D3794E0-C2F5-4382-9BBE-6B9627FD2415}" srcOrd="0" destOrd="0" presId="urn:microsoft.com/office/officeart/2005/8/layout/pList1"/>
    <dgm:cxn modelId="{F54E19FE-CBA6-44CE-B8D2-1FB1BB51BEE8}" type="presParOf" srcId="{30EB7413-F462-48B1-AD3B-FC299DAC2C27}" destId="{150482DF-898F-48B6-A5BB-EEF3F93FA70B}" srcOrd="1" destOrd="0" presId="urn:microsoft.com/office/officeart/2005/8/layout/p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0D8C3-A47C-4E53-B6F8-41AE25A63154}">
      <dsp:nvSpPr>
        <dsp:cNvPr id="0" name=""/>
        <dsp:cNvSpPr/>
      </dsp:nvSpPr>
      <dsp:spPr>
        <a:xfrm>
          <a:off x="1980" y="506194"/>
          <a:ext cx="942251" cy="649211"/>
        </a:xfrm>
        <a:prstGeom prst="round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6000" r="-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726CF8-E8C7-46F3-A201-C01E4963373D}">
      <dsp:nvSpPr>
        <dsp:cNvPr id="0" name=""/>
        <dsp:cNvSpPr/>
      </dsp:nvSpPr>
      <dsp:spPr>
        <a:xfrm>
          <a:off x="1980" y="1155406"/>
          <a:ext cx="942251" cy="349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0" numCol="1" spcCol="1270" anchor="t" anchorCtr="0">
          <a:noAutofit/>
        </a:bodyPr>
        <a:lstStyle/>
        <a:p>
          <a:pPr lvl="0" algn="ctr" defTabSz="488950">
            <a:lnSpc>
              <a:spcPct val="90000"/>
            </a:lnSpc>
            <a:spcBef>
              <a:spcPct val="0"/>
            </a:spcBef>
            <a:spcAft>
              <a:spcPct val="35000"/>
            </a:spcAft>
          </a:pPr>
          <a:r>
            <a:rPr lang="fr-FR" sz="1100" kern="1200" dirty="0" smtClean="0"/>
            <a:t>FREGATA</a:t>
          </a:r>
          <a:endParaRPr lang="fr-FR" sz="1100" kern="1200" dirty="0"/>
        </a:p>
      </dsp:txBody>
      <dsp:txXfrm>
        <a:off x="1980" y="1155406"/>
        <a:ext cx="942251" cy="349575"/>
      </dsp:txXfrm>
    </dsp:sp>
    <dsp:sp modelId="{8D75A7BB-83F2-422C-AA03-43BFA346034A}">
      <dsp:nvSpPr>
        <dsp:cNvPr id="0" name=""/>
        <dsp:cNvSpPr/>
      </dsp:nvSpPr>
      <dsp:spPr>
        <a:xfrm>
          <a:off x="1038496" y="506194"/>
          <a:ext cx="942251" cy="649211"/>
        </a:xfrm>
        <a:prstGeom prst="round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9000" r="-9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ADB02A-EC71-437D-A33C-4EEB995DAD7B}">
      <dsp:nvSpPr>
        <dsp:cNvPr id="0" name=""/>
        <dsp:cNvSpPr/>
      </dsp:nvSpPr>
      <dsp:spPr>
        <a:xfrm>
          <a:off x="1038496" y="1155406"/>
          <a:ext cx="942251" cy="349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0" numCol="1" spcCol="1270" anchor="t" anchorCtr="0">
          <a:noAutofit/>
        </a:bodyPr>
        <a:lstStyle/>
        <a:p>
          <a:pPr lvl="0" algn="ctr" defTabSz="488950">
            <a:lnSpc>
              <a:spcPct val="90000"/>
            </a:lnSpc>
            <a:spcBef>
              <a:spcPct val="0"/>
            </a:spcBef>
            <a:spcAft>
              <a:spcPct val="35000"/>
            </a:spcAft>
          </a:pPr>
          <a:r>
            <a:rPr lang="fr-FR" sz="1100" kern="1200" dirty="0" smtClean="0"/>
            <a:t>REFEA</a:t>
          </a:r>
          <a:endParaRPr lang="fr-FR" sz="1100" kern="1200" dirty="0"/>
        </a:p>
      </dsp:txBody>
      <dsp:txXfrm>
        <a:off x="1038496" y="1155406"/>
        <a:ext cx="942251" cy="349575"/>
      </dsp:txXfrm>
    </dsp:sp>
    <dsp:sp modelId="{988F9588-01B1-4914-9672-0B265DE1A6B2}">
      <dsp:nvSpPr>
        <dsp:cNvPr id="0" name=""/>
        <dsp:cNvSpPr/>
      </dsp:nvSpPr>
      <dsp:spPr>
        <a:xfrm>
          <a:off x="2075013" y="506194"/>
          <a:ext cx="942251" cy="6492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19EA2E-DE2B-4CF7-BC97-A2ED38936F90}">
      <dsp:nvSpPr>
        <dsp:cNvPr id="0" name=""/>
        <dsp:cNvSpPr/>
      </dsp:nvSpPr>
      <dsp:spPr>
        <a:xfrm>
          <a:off x="2075013" y="1155406"/>
          <a:ext cx="942251" cy="349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0" numCol="1" spcCol="1270" anchor="t" anchorCtr="0">
          <a:noAutofit/>
        </a:bodyPr>
        <a:lstStyle/>
        <a:p>
          <a:pPr lvl="0" algn="ctr" defTabSz="488950">
            <a:lnSpc>
              <a:spcPct val="90000"/>
            </a:lnSpc>
            <a:spcBef>
              <a:spcPct val="0"/>
            </a:spcBef>
            <a:spcAft>
              <a:spcPct val="35000"/>
            </a:spcAft>
          </a:pPr>
          <a:r>
            <a:rPr lang="fr-FR" sz="1100" kern="1200" dirty="0" smtClean="0"/>
            <a:t>PHOENIX</a:t>
          </a:r>
          <a:endParaRPr lang="fr-FR" sz="1100" kern="1200" dirty="0"/>
        </a:p>
      </dsp:txBody>
      <dsp:txXfrm>
        <a:off x="2075013" y="1155406"/>
        <a:ext cx="942251" cy="349575"/>
      </dsp:txXfrm>
    </dsp:sp>
    <dsp:sp modelId="{0D3794E0-C2F5-4382-9BBE-6B9627FD2415}">
      <dsp:nvSpPr>
        <dsp:cNvPr id="0" name=""/>
        <dsp:cNvSpPr/>
      </dsp:nvSpPr>
      <dsp:spPr>
        <a:xfrm>
          <a:off x="3111530" y="506194"/>
          <a:ext cx="942251" cy="649211"/>
        </a:xfrm>
        <a:prstGeom prst="round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73000" r="-7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0482DF-898F-48B6-A5BB-EEF3F93FA70B}">
      <dsp:nvSpPr>
        <dsp:cNvPr id="0" name=""/>
        <dsp:cNvSpPr/>
      </dsp:nvSpPr>
      <dsp:spPr>
        <a:xfrm>
          <a:off x="3111530" y="1155406"/>
          <a:ext cx="942251" cy="349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0" numCol="1" spcCol="1270" anchor="t" anchorCtr="0">
          <a:noAutofit/>
        </a:bodyPr>
        <a:lstStyle/>
        <a:p>
          <a:pPr lvl="0" algn="ctr" defTabSz="488950">
            <a:lnSpc>
              <a:spcPct val="90000"/>
            </a:lnSpc>
            <a:spcBef>
              <a:spcPct val="0"/>
            </a:spcBef>
            <a:spcAft>
              <a:spcPct val="35000"/>
            </a:spcAft>
          </a:pPr>
          <a:r>
            <a:rPr lang="fr-FR" sz="1100" kern="1200" dirty="0" smtClean="0"/>
            <a:t>TELESERVICE</a:t>
          </a:r>
          <a:endParaRPr lang="fr-FR" sz="1100" kern="1200" dirty="0"/>
        </a:p>
      </dsp:txBody>
      <dsp:txXfrm>
        <a:off x="3111530" y="1155406"/>
        <a:ext cx="942251" cy="3495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0D8C3-A47C-4E53-B6F8-41AE25A63154}">
      <dsp:nvSpPr>
        <dsp:cNvPr id="0" name=""/>
        <dsp:cNvSpPr/>
      </dsp:nvSpPr>
      <dsp:spPr>
        <a:xfrm>
          <a:off x="1980" y="506194"/>
          <a:ext cx="942251" cy="64921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726CF8-E8C7-46F3-A201-C01E4963373D}">
      <dsp:nvSpPr>
        <dsp:cNvPr id="0" name=""/>
        <dsp:cNvSpPr/>
      </dsp:nvSpPr>
      <dsp:spPr>
        <a:xfrm>
          <a:off x="1980" y="1155406"/>
          <a:ext cx="942251" cy="349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0" numCol="1" spcCol="1270" anchor="t" anchorCtr="0">
          <a:noAutofit/>
        </a:bodyPr>
        <a:lstStyle/>
        <a:p>
          <a:pPr lvl="0" algn="ctr" defTabSz="400050">
            <a:lnSpc>
              <a:spcPct val="90000"/>
            </a:lnSpc>
            <a:spcBef>
              <a:spcPct val="0"/>
            </a:spcBef>
            <a:spcAft>
              <a:spcPct val="35000"/>
            </a:spcAft>
          </a:pPr>
          <a:r>
            <a:rPr lang="fr-FR" sz="900" kern="1200" dirty="0" smtClean="0"/>
            <a:t>NOMENCLATURE</a:t>
          </a:r>
          <a:endParaRPr lang="fr-FR" sz="900" kern="1200" dirty="0"/>
        </a:p>
      </dsp:txBody>
      <dsp:txXfrm>
        <a:off x="1980" y="1155406"/>
        <a:ext cx="942251" cy="349575"/>
      </dsp:txXfrm>
    </dsp:sp>
    <dsp:sp modelId="{8D75A7BB-83F2-422C-AA03-43BFA346034A}">
      <dsp:nvSpPr>
        <dsp:cNvPr id="0" name=""/>
        <dsp:cNvSpPr/>
      </dsp:nvSpPr>
      <dsp:spPr>
        <a:xfrm>
          <a:off x="1038496" y="506194"/>
          <a:ext cx="942251" cy="649211"/>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ADB02A-EC71-437D-A33C-4EEB995DAD7B}">
      <dsp:nvSpPr>
        <dsp:cNvPr id="0" name=""/>
        <dsp:cNvSpPr/>
      </dsp:nvSpPr>
      <dsp:spPr>
        <a:xfrm>
          <a:off x="1038496" y="1155406"/>
          <a:ext cx="942251" cy="349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0" numCol="1" spcCol="1270" anchor="t" anchorCtr="0">
          <a:noAutofit/>
        </a:bodyPr>
        <a:lstStyle/>
        <a:p>
          <a:pPr lvl="0" algn="ctr" defTabSz="400050">
            <a:lnSpc>
              <a:spcPct val="90000"/>
            </a:lnSpc>
            <a:spcBef>
              <a:spcPct val="0"/>
            </a:spcBef>
            <a:spcAft>
              <a:spcPct val="35000"/>
            </a:spcAft>
          </a:pPr>
          <a:r>
            <a:rPr lang="fr-FR" sz="900" kern="1200" dirty="0" smtClean="0"/>
            <a:t>SIECLE</a:t>
          </a:r>
          <a:endParaRPr lang="fr-FR" sz="900" kern="1200" dirty="0"/>
        </a:p>
      </dsp:txBody>
      <dsp:txXfrm>
        <a:off x="1038496" y="1155406"/>
        <a:ext cx="942251" cy="349575"/>
      </dsp:txXfrm>
    </dsp:sp>
    <dsp:sp modelId="{988F9588-01B1-4914-9672-0B265DE1A6B2}">
      <dsp:nvSpPr>
        <dsp:cNvPr id="0" name=""/>
        <dsp:cNvSpPr/>
      </dsp:nvSpPr>
      <dsp:spPr>
        <a:xfrm>
          <a:off x="2075013" y="506194"/>
          <a:ext cx="942251" cy="649211"/>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19EA2E-DE2B-4CF7-BC97-A2ED38936F90}">
      <dsp:nvSpPr>
        <dsp:cNvPr id="0" name=""/>
        <dsp:cNvSpPr/>
      </dsp:nvSpPr>
      <dsp:spPr>
        <a:xfrm>
          <a:off x="2075013" y="1155406"/>
          <a:ext cx="942251" cy="349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0" numCol="1" spcCol="1270" anchor="t" anchorCtr="0">
          <a:noAutofit/>
        </a:bodyPr>
        <a:lstStyle/>
        <a:p>
          <a:pPr lvl="0" algn="ctr" defTabSz="400050">
            <a:lnSpc>
              <a:spcPct val="90000"/>
            </a:lnSpc>
            <a:spcBef>
              <a:spcPct val="0"/>
            </a:spcBef>
            <a:spcAft>
              <a:spcPct val="35000"/>
            </a:spcAft>
          </a:pPr>
          <a:r>
            <a:rPr lang="fr-FR" sz="900" kern="1200" dirty="0" smtClean="0"/>
            <a:t>CYCLADE</a:t>
          </a:r>
          <a:endParaRPr lang="fr-FR" sz="900" kern="1200" dirty="0"/>
        </a:p>
      </dsp:txBody>
      <dsp:txXfrm>
        <a:off x="2075013" y="1155406"/>
        <a:ext cx="942251" cy="349575"/>
      </dsp:txXfrm>
    </dsp:sp>
    <dsp:sp modelId="{0D3794E0-C2F5-4382-9BBE-6B9627FD2415}">
      <dsp:nvSpPr>
        <dsp:cNvPr id="0" name=""/>
        <dsp:cNvSpPr/>
      </dsp:nvSpPr>
      <dsp:spPr>
        <a:xfrm>
          <a:off x="3111530" y="506194"/>
          <a:ext cx="942251" cy="649211"/>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0482DF-898F-48B6-A5BB-EEF3F93FA70B}">
      <dsp:nvSpPr>
        <dsp:cNvPr id="0" name=""/>
        <dsp:cNvSpPr/>
      </dsp:nvSpPr>
      <dsp:spPr>
        <a:xfrm>
          <a:off x="3111530" y="1155406"/>
          <a:ext cx="942251" cy="349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0" numCol="1" spcCol="1270" anchor="t" anchorCtr="0">
          <a:noAutofit/>
        </a:bodyPr>
        <a:lstStyle/>
        <a:p>
          <a:pPr lvl="0" algn="ctr" defTabSz="400050">
            <a:lnSpc>
              <a:spcPct val="90000"/>
            </a:lnSpc>
            <a:spcBef>
              <a:spcPct val="0"/>
            </a:spcBef>
            <a:spcAft>
              <a:spcPct val="35000"/>
            </a:spcAft>
          </a:pPr>
          <a:r>
            <a:rPr lang="fr-FR" sz="900" kern="1200" dirty="0" smtClean="0"/>
            <a:t>LSU</a:t>
          </a:r>
          <a:endParaRPr lang="fr-FR" sz="900" kern="1200" dirty="0"/>
        </a:p>
      </dsp:txBody>
      <dsp:txXfrm>
        <a:off x="3111530" y="1155406"/>
        <a:ext cx="942251" cy="349575"/>
      </dsp:txXfrm>
    </dsp:sp>
  </dsp:spTree>
</dsp:drawing>
</file>

<file path=ppt/diagrams/layout1.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0475568F-8B35-4035-8D5F-03D0F51B2726}" type="datetimeFigureOut">
              <a:rPr lang="fr-FR" smtClean="0"/>
              <a:t>06/03/2019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6E2906-CA02-44F0-8A20-C89223430CD5}" type="slidenum">
              <a:rPr lang="fr-FR" smtClean="0"/>
              <a:t>‹N°›</a:t>
            </a:fld>
            <a:endParaRPr lang="fr-FR"/>
          </a:p>
        </p:txBody>
      </p:sp>
    </p:spTree>
    <p:extLst>
      <p:ext uri="{BB962C8B-B14F-4D97-AF65-F5344CB8AC3E}">
        <p14:creationId xmlns:p14="http://schemas.microsoft.com/office/powerpoint/2010/main" val="3930255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475568F-8B35-4035-8D5F-03D0F51B2726}" type="datetimeFigureOut">
              <a:rPr lang="fr-FR" smtClean="0"/>
              <a:t>06/03/2019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6E2906-CA02-44F0-8A20-C89223430CD5}" type="slidenum">
              <a:rPr lang="fr-FR" smtClean="0"/>
              <a:t>‹N°›</a:t>
            </a:fld>
            <a:endParaRPr lang="fr-FR"/>
          </a:p>
        </p:txBody>
      </p:sp>
    </p:spTree>
    <p:extLst>
      <p:ext uri="{BB962C8B-B14F-4D97-AF65-F5344CB8AC3E}">
        <p14:creationId xmlns:p14="http://schemas.microsoft.com/office/powerpoint/2010/main" val="2772666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475568F-8B35-4035-8D5F-03D0F51B2726}" type="datetimeFigureOut">
              <a:rPr lang="fr-FR" smtClean="0"/>
              <a:t>06/03/2019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6E2906-CA02-44F0-8A20-C89223430CD5}" type="slidenum">
              <a:rPr lang="fr-FR" smtClean="0"/>
              <a:t>‹N°›</a:t>
            </a:fld>
            <a:endParaRPr lang="fr-FR"/>
          </a:p>
        </p:txBody>
      </p:sp>
    </p:spTree>
    <p:extLst>
      <p:ext uri="{BB962C8B-B14F-4D97-AF65-F5344CB8AC3E}">
        <p14:creationId xmlns:p14="http://schemas.microsoft.com/office/powerpoint/2010/main" val="312548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475568F-8B35-4035-8D5F-03D0F51B2726}" type="datetimeFigureOut">
              <a:rPr lang="fr-FR" smtClean="0"/>
              <a:t>06/03/2019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6E2906-CA02-44F0-8A20-C89223430CD5}" type="slidenum">
              <a:rPr lang="fr-FR" smtClean="0"/>
              <a:t>‹N°›</a:t>
            </a:fld>
            <a:endParaRPr lang="fr-FR"/>
          </a:p>
        </p:txBody>
      </p:sp>
    </p:spTree>
    <p:extLst>
      <p:ext uri="{BB962C8B-B14F-4D97-AF65-F5344CB8AC3E}">
        <p14:creationId xmlns:p14="http://schemas.microsoft.com/office/powerpoint/2010/main" val="843143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0475568F-8B35-4035-8D5F-03D0F51B2726}" type="datetimeFigureOut">
              <a:rPr lang="fr-FR" smtClean="0"/>
              <a:t>06/03/2019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6E2906-CA02-44F0-8A20-C89223430CD5}" type="slidenum">
              <a:rPr lang="fr-FR" smtClean="0"/>
              <a:t>‹N°›</a:t>
            </a:fld>
            <a:endParaRPr lang="fr-FR"/>
          </a:p>
        </p:txBody>
      </p:sp>
    </p:spTree>
    <p:extLst>
      <p:ext uri="{BB962C8B-B14F-4D97-AF65-F5344CB8AC3E}">
        <p14:creationId xmlns:p14="http://schemas.microsoft.com/office/powerpoint/2010/main" val="2732496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475568F-8B35-4035-8D5F-03D0F51B2726}" type="datetimeFigureOut">
              <a:rPr lang="fr-FR" smtClean="0"/>
              <a:t>06/03/2019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6E2906-CA02-44F0-8A20-C89223430CD5}" type="slidenum">
              <a:rPr lang="fr-FR" smtClean="0"/>
              <a:t>‹N°›</a:t>
            </a:fld>
            <a:endParaRPr lang="fr-FR"/>
          </a:p>
        </p:txBody>
      </p:sp>
    </p:spTree>
    <p:extLst>
      <p:ext uri="{BB962C8B-B14F-4D97-AF65-F5344CB8AC3E}">
        <p14:creationId xmlns:p14="http://schemas.microsoft.com/office/powerpoint/2010/main" val="3878290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475568F-8B35-4035-8D5F-03D0F51B2726}" type="datetimeFigureOut">
              <a:rPr lang="fr-FR" smtClean="0"/>
              <a:t>06/03/2019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36E2906-CA02-44F0-8A20-C89223430CD5}" type="slidenum">
              <a:rPr lang="fr-FR" smtClean="0"/>
              <a:t>‹N°›</a:t>
            </a:fld>
            <a:endParaRPr lang="fr-FR"/>
          </a:p>
        </p:txBody>
      </p:sp>
    </p:spTree>
    <p:extLst>
      <p:ext uri="{BB962C8B-B14F-4D97-AF65-F5344CB8AC3E}">
        <p14:creationId xmlns:p14="http://schemas.microsoft.com/office/powerpoint/2010/main" val="1022035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475568F-8B35-4035-8D5F-03D0F51B2726}" type="datetimeFigureOut">
              <a:rPr lang="fr-FR" smtClean="0"/>
              <a:t>06/03/2019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36E2906-CA02-44F0-8A20-C89223430CD5}" type="slidenum">
              <a:rPr lang="fr-FR" smtClean="0"/>
              <a:t>‹N°›</a:t>
            </a:fld>
            <a:endParaRPr lang="fr-FR"/>
          </a:p>
        </p:txBody>
      </p:sp>
    </p:spTree>
    <p:extLst>
      <p:ext uri="{BB962C8B-B14F-4D97-AF65-F5344CB8AC3E}">
        <p14:creationId xmlns:p14="http://schemas.microsoft.com/office/powerpoint/2010/main" val="3413614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475568F-8B35-4035-8D5F-03D0F51B2726}" type="datetimeFigureOut">
              <a:rPr lang="fr-FR" smtClean="0"/>
              <a:t>06/03/2019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36E2906-CA02-44F0-8A20-C89223430CD5}" type="slidenum">
              <a:rPr lang="fr-FR" smtClean="0"/>
              <a:t>‹N°›</a:t>
            </a:fld>
            <a:endParaRPr lang="fr-FR"/>
          </a:p>
        </p:txBody>
      </p:sp>
    </p:spTree>
    <p:extLst>
      <p:ext uri="{BB962C8B-B14F-4D97-AF65-F5344CB8AC3E}">
        <p14:creationId xmlns:p14="http://schemas.microsoft.com/office/powerpoint/2010/main" val="3903022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475568F-8B35-4035-8D5F-03D0F51B2726}" type="datetimeFigureOut">
              <a:rPr lang="fr-FR" smtClean="0"/>
              <a:t>06/03/2019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6E2906-CA02-44F0-8A20-C89223430CD5}" type="slidenum">
              <a:rPr lang="fr-FR" smtClean="0"/>
              <a:t>‹N°›</a:t>
            </a:fld>
            <a:endParaRPr lang="fr-FR"/>
          </a:p>
        </p:txBody>
      </p:sp>
    </p:spTree>
    <p:extLst>
      <p:ext uri="{BB962C8B-B14F-4D97-AF65-F5344CB8AC3E}">
        <p14:creationId xmlns:p14="http://schemas.microsoft.com/office/powerpoint/2010/main" val="2040827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475568F-8B35-4035-8D5F-03D0F51B2726}" type="datetimeFigureOut">
              <a:rPr lang="fr-FR" smtClean="0"/>
              <a:t>06/03/2019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6E2906-CA02-44F0-8A20-C89223430CD5}" type="slidenum">
              <a:rPr lang="fr-FR" smtClean="0"/>
              <a:t>‹N°›</a:t>
            </a:fld>
            <a:endParaRPr lang="fr-FR"/>
          </a:p>
        </p:txBody>
      </p:sp>
    </p:spTree>
    <p:extLst>
      <p:ext uri="{BB962C8B-B14F-4D97-AF65-F5344CB8AC3E}">
        <p14:creationId xmlns:p14="http://schemas.microsoft.com/office/powerpoint/2010/main" val="1065564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75568F-8B35-4035-8D5F-03D0F51B2726}" type="datetimeFigureOut">
              <a:rPr lang="fr-FR" smtClean="0"/>
              <a:t>06/03/2019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6E2906-CA02-44F0-8A20-C89223430CD5}" type="slidenum">
              <a:rPr lang="fr-FR" smtClean="0"/>
              <a:t>‹N°›</a:t>
            </a:fld>
            <a:endParaRPr lang="fr-FR"/>
          </a:p>
        </p:txBody>
      </p:sp>
    </p:spTree>
    <p:extLst>
      <p:ext uri="{BB962C8B-B14F-4D97-AF65-F5344CB8AC3E}">
        <p14:creationId xmlns:p14="http://schemas.microsoft.com/office/powerpoint/2010/main" val="3302591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6.png"/><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normAutofit/>
          </a:bodyPr>
          <a:lstStyle/>
          <a:p>
            <a:r>
              <a:rPr lang="fr-FR" sz="2800" dirty="0" smtClean="0"/>
              <a:t>Environnement informatique pour les établissements agricoles des Pays de la Loire</a:t>
            </a:r>
          </a:p>
          <a:p>
            <a:r>
              <a:rPr lang="fr-FR" sz="2000" i="1" dirty="0" smtClean="0"/>
              <a:t>(déploiement de FREGATA et du LSU)</a:t>
            </a:r>
            <a:endParaRPr lang="fr-FR" sz="2000" i="1"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5357" y="873716"/>
            <a:ext cx="3429479" cy="1971950"/>
          </a:xfrm>
          <a:prstGeom prst="rect">
            <a:avLst/>
          </a:prstGeom>
        </p:spPr>
      </p:pic>
      <p:cxnSp>
        <p:nvCxnSpPr>
          <p:cNvPr id="6" name="Connecteur droit 5"/>
          <p:cNvCxnSpPr/>
          <p:nvPr/>
        </p:nvCxnSpPr>
        <p:spPr>
          <a:xfrm flipV="1">
            <a:off x="345989" y="6166022"/>
            <a:ext cx="11368216" cy="12356"/>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3173627" y="6339017"/>
            <a:ext cx="5844746" cy="369332"/>
          </a:xfrm>
          <a:prstGeom prst="rect">
            <a:avLst/>
          </a:prstGeom>
          <a:noFill/>
        </p:spPr>
        <p:txBody>
          <a:bodyPr wrap="square" rtlCol="0">
            <a:spAutoFit/>
          </a:bodyPr>
          <a:lstStyle/>
          <a:p>
            <a:r>
              <a:rPr lang="fr-FR" dirty="0" smtClean="0"/>
              <a:t>DRAAF – SRFD :  Françoise Marot &amp; Fabien </a:t>
            </a:r>
            <a:r>
              <a:rPr lang="fr-FR" dirty="0" err="1" smtClean="0"/>
              <a:t>Paquereau</a:t>
            </a:r>
            <a:endParaRPr lang="fr-FR" dirty="0"/>
          </a:p>
        </p:txBody>
      </p:sp>
    </p:spTree>
    <p:extLst>
      <p:ext uri="{BB962C8B-B14F-4D97-AF65-F5344CB8AC3E}">
        <p14:creationId xmlns:p14="http://schemas.microsoft.com/office/powerpoint/2010/main" val="2580184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15697"/>
            <a:ext cx="10515600" cy="994119"/>
          </a:xfrm>
        </p:spPr>
        <p:txBody>
          <a:bodyPr>
            <a:normAutofit fontScale="90000"/>
          </a:bodyPr>
          <a:lstStyle/>
          <a:p>
            <a:r>
              <a:rPr lang="fr-FR" dirty="0" smtClean="0"/>
              <a:t>Un établissement  : deux systèmes d’information nationaux, deux comptes par utilisateur</a:t>
            </a:r>
            <a:endParaRPr lang="fr-FR" dirty="0"/>
          </a:p>
        </p:txBody>
      </p:sp>
      <p:sp>
        <p:nvSpPr>
          <p:cNvPr id="3" name="Espace réservé du contenu 2"/>
          <p:cNvSpPr>
            <a:spLocks noGrp="1"/>
          </p:cNvSpPr>
          <p:nvPr>
            <p:ph idx="1"/>
          </p:nvPr>
        </p:nvSpPr>
        <p:spPr>
          <a:xfrm>
            <a:off x="838199" y="1825624"/>
            <a:ext cx="4561703" cy="4674029"/>
          </a:xfrm>
          <a:ln w="38100">
            <a:solidFill>
              <a:schemeClr val="accent6"/>
            </a:solidFill>
          </a:ln>
        </p:spPr>
        <p:txBody>
          <a:bodyPr/>
          <a:lstStyle/>
          <a:p>
            <a:pPr marL="0" indent="0" algn="ctr">
              <a:buNone/>
            </a:pPr>
            <a:r>
              <a:rPr lang="fr-FR" dirty="0" smtClean="0"/>
              <a:t>MAA</a:t>
            </a:r>
          </a:p>
          <a:p>
            <a:pPr marL="0" indent="0" algn="ctr">
              <a:buNone/>
            </a:pPr>
            <a:r>
              <a:rPr lang="fr-FR" sz="1800" i="1" dirty="0" smtClean="0"/>
              <a:t>Ministère de l’agriculture</a:t>
            </a:r>
            <a:endParaRPr lang="fr-FR" i="1" dirty="0" smtClean="0"/>
          </a:p>
          <a:p>
            <a:pPr marL="0" indent="0">
              <a:buNone/>
            </a:pPr>
            <a:endParaRPr lang="fr-FR" dirty="0"/>
          </a:p>
        </p:txBody>
      </p:sp>
      <p:sp>
        <p:nvSpPr>
          <p:cNvPr id="4" name="Espace réservé du contenu 2"/>
          <p:cNvSpPr txBox="1">
            <a:spLocks/>
          </p:cNvSpPr>
          <p:nvPr/>
        </p:nvSpPr>
        <p:spPr>
          <a:xfrm>
            <a:off x="6462584" y="1825625"/>
            <a:ext cx="4891216" cy="4674028"/>
          </a:xfrm>
          <a:prstGeom prst="rect">
            <a:avLst/>
          </a:prstGeom>
          <a:ln w="38100">
            <a:solidFill>
              <a:schemeClr val="accent5"/>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dirty="0" smtClean="0"/>
              <a:t>MEN</a:t>
            </a:r>
          </a:p>
          <a:p>
            <a:pPr marL="0" indent="0" algn="ctr">
              <a:buNone/>
            </a:pPr>
            <a:r>
              <a:rPr lang="fr-FR" sz="1800" i="1" dirty="0"/>
              <a:t>E</a:t>
            </a:r>
            <a:r>
              <a:rPr lang="fr-FR" sz="1800" i="1" dirty="0" smtClean="0"/>
              <a:t>ducation nationale</a:t>
            </a:r>
            <a:endParaRPr lang="fr-FR" sz="1800" i="1" dirty="0"/>
          </a:p>
        </p:txBody>
      </p:sp>
      <p:sp>
        <p:nvSpPr>
          <p:cNvPr id="5" name="ZoneTexte 4"/>
          <p:cNvSpPr txBox="1"/>
          <p:nvPr/>
        </p:nvSpPr>
        <p:spPr>
          <a:xfrm>
            <a:off x="1172860" y="2941270"/>
            <a:ext cx="3892379" cy="369331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marL="285750" indent="-285750">
              <a:buFont typeface="Arial" panose="020B0604020202020204" pitchFamily="34" charset="0"/>
              <a:buChar char="•"/>
            </a:pPr>
            <a:r>
              <a:rPr lang="fr-FR" dirty="0" smtClean="0"/>
              <a:t>Annuaire AGRICOLL</a:t>
            </a:r>
          </a:p>
          <a:p>
            <a:pPr marL="285750" indent="-285750">
              <a:buFont typeface="Arial" panose="020B0604020202020204" pitchFamily="34" charset="0"/>
              <a:buChar char="•"/>
            </a:pPr>
            <a:r>
              <a:rPr lang="fr-FR" dirty="0" smtClean="0"/>
              <a:t>Compte unique et permet d’accéder à toutes les applications du MAA.</a:t>
            </a:r>
          </a:p>
          <a:p>
            <a:pPr marL="285750" indent="-285750">
              <a:buFont typeface="Arial" panose="020B0604020202020204" pitchFamily="34" charset="0"/>
              <a:buChar char="•"/>
            </a:pPr>
            <a:r>
              <a:rPr lang="fr-FR" dirty="0" smtClean="0"/>
              <a:t>Le compte est de la forme : </a:t>
            </a:r>
            <a:r>
              <a:rPr lang="fr-FR" b="1" dirty="0" err="1" smtClean="0"/>
              <a:t>prénom.nom</a:t>
            </a:r>
            <a:r>
              <a:rPr lang="fr-FR" b="1" dirty="0" smtClean="0"/>
              <a:t> + mot de passe</a:t>
            </a:r>
            <a:r>
              <a:rPr lang="fr-FR" dirty="0" smtClean="0"/>
              <a:t>.</a:t>
            </a:r>
          </a:p>
          <a:p>
            <a:pPr marL="285750" indent="-285750">
              <a:buFont typeface="Arial" panose="020B0604020202020204" pitchFamily="34" charset="0"/>
              <a:buChar char="•"/>
            </a:pPr>
            <a:r>
              <a:rPr lang="fr-FR" dirty="0" smtClean="0"/>
              <a:t>La gestion de ce compte est effectuée pas le GLA de son établissement (Public + CNEAP) ou pour les MFR, via le SRFD (Céline </a:t>
            </a:r>
            <a:r>
              <a:rPr lang="fr-FR" dirty="0" err="1" smtClean="0"/>
              <a:t>Jarrier</a:t>
            </a:r>
            <a:r>
              <a:rPr lang="fr-FR" dirty="0" smtClean="0"/>
              <a:t> ou le DRTIC).</a:t>
            </a:r>
          </a:p>
          <a:p>
            <a:pPr marL="285750" indent="-285750">
              <a:buFont typeface="Arial" panose="020B0604020202020204" pitchFamily="34" charset="0"/>
              <a:buChar char="•"/>
            </a:pPr>
            <a:r>
              <a:rPr lang="fr-FR" dirty="0" smtClean="0"/>
              <a:t>Tous les ans il faut changer de mot de passe (</a:t>
            </a:r>
            <a:r>
              <a:rPr lang="fr-FR" b="1" dirty="0" smtClean="0"/>
              <a:t>via mail de rappel</a:t>
            </a:r>
            <a:r>
              <a:rPr lang="fr-FR" dirty="0" smtClean="0"/>
              <a:t>).</a:t>
            </a:r>
          </a:p>
          <a:p>
            <a:endParaRPr lang="fr-FR" dirty="0"/>
          </a:p>
        </p:txBody>
      </p:sp>
      <p:sp>
        <p:nvSpPr>
          <p:cNvPr id="6" name="ZoneTexte 5"/>
          <p:cNvSpPr txBox="1"/>
          <p:nvPr/>
        </p:nvSpPr>
        <p:spPr>
          <a:xfrm>
            <a:off x="6733403" y="2941270"/>
            <a:ext cx="4349578" cy="3693319"/>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marL="285750" indent="-285750">
              <a:buFont typeface="Arial" panose="020B0604020202020204" pitchFamily="34" charset="0"/>
              <a:buChar char="•"/>
            </a:pPr>
            <a:r>
              <a:rPr lang="fr-FR" dirty="0" smtClean="0"/>
              <a:t>Annuaire ACADEMIQUE</a:t>
            </a:r>
          </a:p>
          <a:p>
            <a:pPr marL="285750" indent="-285750">
              <a:buFont typeface="Arial" panose="020B0604020202020204" pitchFamily="34" charset="0"/>
              <a:buChar char="•"/>
            </a:pPr>
            <a:r>
              <a:rPr lang="fr-FR" dirty="0"/>
              <a:t>C</a:t>
            </a:r>
            <a:r>
              <a:rPr lang="fr-FR" dirty="0" smtClean="0"/>
              <a:t>ompte utilisateur unique fourni par le rectorat et permet d’accéder à toutes les applications du MEN.</a:t>
            </a:r>
          </a:p>
          <a:p>
            <a:pPr marL="285750" indent="-285750">
              <a:buFont typeface="Arial" panose="020B0604020202020204" pitchFamily="34" charset="0"/>
              <a:buChar char="•"/>
            </a:pPr>
            <a:r>
              <a:rPr lang="fr-FR" dirty="0" smtClean="0"/>
              <a:t>Le compte est de la forme : </a:t>
            </a:r>
            <a:r>
              <a:rPr lang="fr-FR" b="1" dirty="0" smtClean="0"/>
              <a:t>identifiant et une clé OTP</a:t>
            </a:r>
            <a:r>
              <a:rPr lang="fr-FR" dirty="0" smtClean="0"/>
              <a:t> (code + PIN)</a:t>
            </a:r>
          </a:p>
          <a:p>
            <a:pPr marL="285750" indent="-285750">
              <a:buFont typeface="Arial" panose="020B0604020202020204" pitchFamily="34" charset="0"/>
              <a:buChar char="•"/>
            </a:pPr>
            <a:r>
              <a:rPr lang="fr-FR" dirty="0" smtClean="0"/>
              <a:t>La gestion de ce compte passe par le SRFD en lien avec Rectorat.</a:t>
            </a:r>
          </a:p>
          <a:p>
            <a:pPr marL="285750" indent="-285750">
              <a:buFont typeface="Arial" panose="020B0604020202020204" pitchFamily="34" charset="0"/>
              <a:buChar char="•"/>
            </a:pPr>
            <a:r>
              <a:rPr lang="fr-FR" dirty="0" smtClean="0"/>
              <a:t>Tous les ans une </a:t>
            </a:r>
            <a:r>
              <a:rPr lang="fr-FR" b="1" dirty="0" smtClean="0"/>
              <a:t>enquête</a:t>
            </a:r>
            <a:r>
              <a:rPr lang="fr-FR" dirty="0" smtClean="0"/>
              <a:t> sera effectuée pour à la rentrée pour valider les comptes.</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endParaRPr lang="fr-FR" dirty="0"/>
          </a:p>
        </p:txBody>
      </p:sp>
      <p:cxnSp>
        <p:nvCxnSpPr>
          <p:cNvPr id="7" name="Connecteur droit 6"/>
          <p:cNvCxnSpPr/>
          <p:nvPr/>
        </p:nvCxnSpPr>
        <p:spPr>
          <a:xfrm flipV="1">
            <a:off x="518984" y="1359244"/>
            <a:ext cx="11368216" cy="12356"/>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4253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32065"/>
          </a:xfrm>
        </p:spPr>
        <p:txBody>
          <a:bodyPr>
            <a:normAutofit fontScale="90000"/>
          </a:bodyPr>
          <a:lstStyle/>
          <a:p>
            <a:r>
              <a:rPr lang="fr-FR" dirty="0" smtClean="0"/>
              <a:t>Utilisation des deux comptes</a:t>
            </a:r>
            <a:endParaRPr lang="fr-FR" dirty="0"/>
          </a:p>
        </p:txBody>
      </p:sp>
      <p:sp>
        <p:nvSpPr>
          <p:cNvPr id="3" name="Espace réservé du contenu 2"/>
          <p:cNvSpPr>
            <a:spLocks noGrp="1"/>
          </p:cNvSpPr>
          <p:nvPr>
            <p:ph idx="1"/>
          </p:nvPr>
        </p:nvSpPr>
        <p:spPr>
          <a:xfrm>
            <a:off x="838199" y="4572009"/>
            <a:ext cx="4561703" cy="2099233"/>
          </a:xfrm>
          <a:ln>
            <a:solidFill>
              <a:schemeClr val="accent6"/>
            </a:solidFill>
          </a:ln>
        </p:spPr>
        <p:txBody>
          <a:bodyPr/>
          <a:lstStyle/>
          <a:p>
            <a:pPr marL="0" indent="0" algn="ctr">
              <a:buNone/>
            </a:pPr>
            <a:r>
              <a:rPr lang="fr-FR" dirty="0" smtClean="0"/>
              <a:t>MAA</a:t>
            </a:r>
          </a:p>
          <a:p>
            <a:pPr marL="0" indent="0" algn="ctr">
              <a:buNone/>
            </a:pPr>
            <a:r>
              <a:rPr lang="fr-FR" sz="1800" dirty="0" smtClean="0"/>
              <a:t>(Portalis)</a:t>
            </a:r>
          </a:p>
          <a:p>
            <a:pPr marL="0" indent="0">
              <a:buNone/>
            </a:pPr>
            <a:endParaRPr lang="fr-FR" dirty="0"/>
          </a:p>
        </p:txBody>
      </p:sp>
      <p:sp>
        <p:nvSpPr>
          <p:cNvPr id="4" name="Espace réservé du contenu 2"/>
          <p:cNvSpPr txBox="1">
            <a:spLocks/>
          </p:cNvSpPr>
          <p:nvPr/>
        </p:nvSpPr>
        <p:spPr>
          <a:xfrm>
            <a:off x="6462584" y="4572009"/>
            <a:ext cx="4891216" cy="2099234"/>
          </a:xfrm>
          <a:prstGeom prst="rect">
            <a:avLst/>
          </a:prstGeom>
          <a:ln>
            <a:solidFill>
              <a:schemeClr val="accent5"/>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dirty="0" smtClean="0"/>
              <a:t>MEN</a:t>
            </a:r>
          </a:p>
          <a:p>
            <a:pPr marL="0" indent="0" algn="ctr">
              <a:buFont typeface="Arial" panose="020B0604020202020204" pitchFamily="34" charset="0"/>
              <a:buNone/>
            </a:pPr>
            <a:r>
              <a:rPr lang="fr-FR" sz="1600" dirty="0" smtClean="0"/>
              <a:t>(ARENA)</a:t>
            </a:r>
            <a:endParaRPr lang="fr-FR" sz="1600" dirty="0"/>
          </a:p>
        </p:txBody>
      </p:sp>
      <p:pic>
        <p:nvPicPr>
          <p:cNvPr id="7" name="Image 6"/>
          <p:cNvPicPr>
            <a:picLocks noChangeAspect="1"/>
          </p:cNvPicPr>
          <p:nvPr/>
        </p:nvPicPr>
        <p:blipFill>
          <a:blip r:embed="rId2"/>
          <a:stretch>
            <a:fillRect/>
          </a:stretch>
        </p:blipFill>
        <p:spPr>
          <a:xfrm>
            <a:off x="8869621" y="1381953"/>
            <a:ext cx="2968470" cy="1356025"/>
          </a:xfrm>
          <a:prstGeom prst="rect">
            <a:avLst/>
          </a:prstGeom>
          <a:ln>
            <a:solidFill>
              <a:schemeClr val="tx1">
                <a:lumMod val="50000"/>
                <a:lumOff val="50000"/>
              </a:schemeClr>
            </a:solidFill>
          </a:ln>
          <a:effectLst>
            <a:outerShdw blurRad="50800" dist="38100" dir="2700000" algn="tl" rotWithShape="0">
              <a:prstClr val="black">
                <a:alpha val="40000"/>
              </a:prstClr>
            </a:outerShdw>
          </a:effectLst>
        </p:spPr>
      </p:pic>
      <p:graphicFrame>
        <p:nvGraphicFramePr>
          <p:cNvPr id="8" name="Diagramme 7"/>
          <p:cNvGraphicFramePr/>
          <p:nvPr>
            <p:extLst>
              <p:ext uri="{D42A27DB-BD31-4B8C-83A1-F6EECF244321}">
                <p14:modId xmlns:p14="http://schemas.microsoft.com/office/powerpoint/2010/main" val="1914592528"/>
              </p:ext>
            </p:extLst>
          </p:nvPr>
        </p:nvGraphicFramePr>
        <p:xfrm>
          <a:off x="1091169" y="5202197"/>
          <a:ext cx="4055762" cy="2011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me 8"/>
          <p:cNvGraphicFramePr/>
          <p:nvPr>
            <p:extLst>
              <p:ext uri="{D42A27DB-BD31-4B8C-83A1-F6EECF244321}">
                <p14:modId xmlns:p14="http://schemas.microsoft.com/office/powerpoint/2010/main" val="1577830087"/>
              </p:ext>
            </p:extLst>
          </p:nvPr>
        </p:nvGraphicFramePr>
        <p:xfrm>
          <a:off x="6880311" y="5243324"/>
          <a:ext cx="4055762" cy="201117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0" name="ZoneTexte 9"/>
          <p:cNvSpPr txBox="1"/>
          <p:nvPr/>
        </p:nvSpPr>
        <p:spPr>
          <a:xfrm>
            <a:off x="469875" y="1341274"/>
            <a:ext cx="8291702" cy="1200329"/>
          </a:xfrm>
          <a:prstGeom prst="rect">
            <a:avLst/>
          </a:prstGeom>
          <a:noFill/>
        </p:spPr>
        <p:txBody>
          <a:bodyPr wrap="square" rtlCol="0">
            <a:spAutoFit/>
          </a:bodyPr>
          <a:lstStyle/>
          <a:p>
            <a:r>
              <a:rPr lang="fr-FR" dirty="0" smtClean="0"/>
              <a:t>Les deux comptes sont indispensables pour accéder à toutes les applications du MAA ou du MEN. Afin de simplifier la gestion des accès et la communication, nous vous proposons de partir du portail SRFD afin de retrouver les liens, les NS, les ressources de formation dans des espaces dédiés accessibles avec le compte </a:t>
            </a:r>
            <a:r>
              <a:rPr lang="fr-FR" dirty="0" err="1" smtClean="0"/>
              <a:t>agricoll</a:t>
            </a:r>
            <a:r>
              <a:rPr lang="fr-FR" dirty="0" smtClean="0"/>
              <a:t>.</a:t>
            </a:r>
            <a:endParaRPr lang="fr-FR" dirty="0"/>
          </a:p>
        </p:txBody>
      </p:sp>
      <p:pic>
        <p:nvPicPr>
          <p:cNvPr id="11" name="Image 10"/>
          <p:cNvPicPr>
            <a:picLocks noChangeAspect="1"/>
          </p:cNvPicPr>
          <p:nvPr/>
        </p:nvPicPr>
        <p:blipFill>
          <a:blip r:embed="rId13"/>
          <a:stretch>
            <a:fillRect/>
          </a:stretch>
        </p:blipFill>
        <p:spPr>
          <a:xfrm>
            <a:off x="4458951" y="2608845"/>
            <a:ext cx="3390063" cy="1356025"/>
          </a:xfrm>
          <a:prstGeom prst="rect">
            <a:avLst/>
          </a:prstGeom>
          <a:ln>
            <a:solidFill>
              <a:schemeClr val="tx1">
                <a:lumMod val="50000"/>
                <a:lumOff val="50000"/>
              </a:schemeClr>
            </a:solidFill>
          </a:ln>
          <a:effectLst>
            <a:outerShdw blurRad="50800" dist="38100" dir="2700000" algn="tl" rotWithShape="0">
              <a:prstClr val="black">
                <a:alpha val="40000"/>
              </a:prstClr>
            </a:outerShdw>
          </a:effectLst>
        </p:spPr>
      </p:pic>
      <p:cxnSp>
        <p:nvCxnSpPr>
          <p:cNvPr id="13" name="Connecteur droit avec flèche 12"/>
          <p:cNvCxnSpPr/>
          <p:nvPr/>
        </p:nvCxnSpPr>
        <p:spPr>
          <a:xfrm flipH="1">
            <a:off x="3225114" y="3561913"/>
            <a:ext cx="1556951" cy="561006"/>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5" name="Connecteur droit avec flèche 14"/>
          <p:cNvCxnSpPr/>
          <p:nvPr/>
        </p:nvCxnSpPr>
        <p:spPr>
          <a:xfrm>
            <a:off x="7751342" y="3662947"/>
            <a:ext cx="1156850" cy="459972"/>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16" name="ZoneTexte 15"/>
          <p:cNvSpPr txBox="1"/>
          <p:nvPr/>
        </p:nvSpPr>
        <p:spPr>
          <a:xfrm>
            <a:off x="838199" y="4214349"/>
            <a:ext cx="2949490" cy="369332"/>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r>
              <a:rPr lang="fr-FR" dirty="0" smtClean="0"/>
              <a:t>Compte </a:t>
            </a:r>
            <a:r>
              <a:rPr lang="fr-FR" dirty="0" err="1" smtClean="0"/>
              <a:t>agricoll</a:t>
            </a:r>
            <a:endParaRPr lang="fr-FR" dirty="0"/>
          </a:p>
        </p:txBody>
      </p:sp>
      <p:sp>
        <p:nvSpPr>
          <p:cNvPr id="17" name="ZoneTexte 16"/>
          <p:cNvSpPr txBox="1"/>
          <p:nvPr/>
        </p:nvSpPr>
        <p:spPr>
          <a:xfrm>
            <a:off x="6462584" y="4228654"/>
            <a:ext cx="2949490"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r>
              <a:rPr lang="fr-FR" dirty="0" smtClean="0"/>
              <a:t>Compte académique</a:t>
            </a:r>
            <a:endParaRPr lang="fr-FR" dirty="0"/>
          </a:p>
        </p:txBody>
      </p:sp>
      <p:cxnSp>
        <p:nvCxnSpPr>
          <p:cNvPr id="18" name="Connecteur droit 17"/>
          <p:cNvCxnSpPr/>
          <p:nvPr/>
        </p:nvCxnSpPr>
        <p:spPr>
          <a:xfrm flipV="1">
            <a:off x="469875" y="1052338"/>
            <a:ext cx="11368216" cy="12356"/>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7" name="ZoneTexte 26"/>
          <p:cNvSpPr txBox="1"/>
          <p:nvPr/>
        </p:nvSpPr>
        <p:spPr>
          <a:xfrm>
            <a:off x="8869621" y="2737978"/>
            <a:ext cx="2968470" cy="369332"/>
          </a:xfrm>
          <a:prstGeom prst="rect">
            <a:avLst/>
          </a:prstGeom>
          <a:noFill/>
        </p:spPr>
        <p:txBody>
          <a:bodyPr wrap="square" rtlCol="0">
            <a:spAutoFit/>
          </a:bodyPr>
          <a:lstStyle/>
          <a:p>
            <a:pPr algn="ctr"/>
            <a:r>
              <a:rPr lang="fr-FR" dirty="0" smtClean="0"/>
              <a:t>http://srfd.drticpdl.fr</a:t>
            </a:r>
            <a:endParaRPr lang="fr-FR" dirty="0"/>
          </a:p>
        </p:txBody>
      </p:sp>
    </p:spTree>
    <p:extLst>
      <p:ext uri="{BB962C8B-B14F-4D97-AF65-F5344CB8AC3E}">
        <p14:creationId xmlns:p14="http://schemas.microsoft.com/office/powerpoint/2010/main" val="2915266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bg/>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animBg="1"/>
      <p:bldGraphic spid="8" grpId="0">
        <p:bldAsOne/>
      </p:bldGraphic>
      <p:bldGraphic spid="9" grpId="0">
        <p:bldAsOne/>
      </p:bldGraphic>
      <p:bldP spid="10" grpId="0"/>
      <p:bldP spid="16" grpId="0" animBg="1"/>
      <p:bldP spid="17" grpId="0" animBg="1"/>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33581"/>
          </a:xfrm>
        </p:spPr>
        <p:txBody>
          <a:bodyPr>
            <a:normAutofit fontScale="90000"/>
          </a:bodyPr>
          <a:lstStyle/>
          <a:p>
            <a:r>
              <a:rPr lang="fr-FR" dirty="0" smtClean="0"/>
              <a:t>Portail SRFD</a:t>
            </a:r>
            <a:endParaRPr lang="fr-FR" dirty="0"/>
          </a:p>
        </p:txBody>
      </p:sp>
      <p:sp>
        <p:nvSpPr>
          <p:cNvPr id="3" name="Espace réservé du contenu 2"/>
          <p:cNvSpPr>
            <a:spLocks noGrp="1"/>
          </p:cNvSpPr>
          <p:nvPr>
            <p:ph idx="1"/>
          </p:nvPr>
        </p:nvSpPr>
        <p:spPr>
          <a:xfrm>
            <a:off x="568411" y="1895185"/>
            <a:ext cx="5832389" cy="4813169"/>
          </a:xfrm>
          <a:ln w="28575"/>
        </p:spPr>
        <p:style>
          <a:lnRef idx="2">
            <a:schemeClr val="accent6"/>
          </a:lnRef>
          <a:fillRef idx="1">
            <a:schemeClr val="lt1"/>
          </a:fillRef>
          <a:effectRef idx="0">
            <a:schemeClr val="accent6"/>
          </a:effectRef>
          <a:fontRef idx="minor">
            <a:schemeClr val="dk1"/>
          </a:fontRef>
        </p:style>
        <p:txBody>
          <a:bodyPr anchor="t">
            <a:normAutofit fontScale="77500" lnSpcReduction="20000"/>
          </a:bodyPr>
          <a:lstStyle/>
          <a:p>
            <a:endParaRPr lang="fr-FR" dirty="0" smtClean="0"/>
          </a:p>
          <a:p>
            <a:r>
              <a:rPr lang="fr-FR" dirty="0" smtClean="0"/>
              <a:t>C’est le point d’entrée pour accéder à toutes les applications (lien vers </a:t>
            </a:r>
            <a:r>
              <a:rPr lang="fr-FR" dirty="0" err="1" smtClean="0"/>
              <a:t>portalis</a:t>
            </a:r>
            <a:r>
              <a:rPr lang="fr-FR" dirty="0" smtClean="0"/>
              <a:t>, ARENA, </a:t>
            </a:r>
            <a:r>
              <a:rPr lang="fr-FR" dirty="0" err="1" smtClean="0"/>
              <a:t>agricoll</a:t>
            </a:r>
            <a:r>
              <a:rPr lang="fr-FR" dirty="0" smtClean="0"/>
              <a:t>, e-</a:t>
            </a:r>
            <a:r>
              <a:rPr lang="fr-FR" dirty="0" err="1" smtClean="0"/>
              <a:t>lyco</a:t>
            </a:r>
            <a:r>
              <a:rPr lang="fr-FR" dirty="0" smtClean="0"/>
              <a:t>…)</a:t>
            </a:r>
          </a:p>
          <a:p>
            <a:r>
              <a:rPr lang="fr-FR" dirty="0" smtClean="0"/>
              <a:t>On se connecte avec son compte </a:t>
            </a:r>
            <a:r>
              <a:rPr lang="fr-FR" dirty="0" err="1" smtClean="0"/>
              <a:t>agricoll</a:t>
            </a:r>
            <a:endParaRPr lang="fr-FR" dirty="0" smtClean="0"/>
          </a:p>
          <a:p>
            <a:r>
              <a:rPr lang="fr-FR" dirty="0" smtClean="0"/>
              <a:t>C’est un lieu de stockage des notes de service sur le SI (espace </a:t>
            </a:r>
            <a:r>
              <a:rPr lang="fr-FR" dirty="0" err="1" smtClean="0"/>
              <a:t>fregata</a:t>
            </a:r>
            <a:r>
              <a:rPr lang="fr-FR" dirty="0" smtClean="0"/>
              <a:t>, LSU…)</a:t>
            </a:r>
          </a:p>
          <a:p>
            <a:r>
              <a:rPr lang="fr-FR" dirty="0" smtClean="0"/>
              <a:t>C’est un lieu de stockage des ressources de formation (</a:t>
            </a:r>
            <a:r>
              <a:rPr lang="fr-FR" dirty="0" err="1" smtClean="0"/>
              <a:t>fregata</a:t>
            </a:r>
            <a:r>
              <a:rPr lang="fr-FR" dirty="0" smtClean="0"/>
              <a:t>, LSU etc.)</a:t>
            </a:r>
          </a:p>
          <a:p>
            <a:r>
              <a:rPr lang="fr-FR" dirty="0" smtClean="0"/>
              <a:t>Le canal de communication sur les applications du MAA ou du MEN (forums d’annonce)</a:t>
            </a:r>
          </a:p>
          <a:p>
            <a:r>
              <a:rPr lang="fr-FR" dirty="0" smtClean="0"/>
              <a:t>Pour certaines applications, le point </a:t>
            </a:r>
            <a:r>
              <a:rPr lang="fr-FR" dirty="0"/>
              <a:t>d’entrée pour </a:t>
            </a:r>
            <a:r>
              <a:rPr lang="fr-FR" dirty="0" smtClean="0"/>
              <a:t>l’assistance.</a:t>
            </a:r>
          </a:p>
          <a:p>
            <a:r>
              <a:rPr lang="fr-FR" dirty="0" smtClean="0"/>
              <a:t>C’est un lieu d’échanges sur les applications</a:t>
            </a:r>
            <a:endParaRPr lang="fr-FR" dirty="0"/>
          </a:p>
          <a:p>
            <a:endParaRPr lang="fr-FR" dirty="0"/>
          </a:p>
        </p:txBody>
      </p:sp>
      <p:pic>
        <p:nvPicPr>
          <p:cNvPr id="4" name="Image 3"/>
          <p:cNvPicPr>
            <a:picLocks noChangeAspect="1"/>
          </p:cNvPicPr>
          <p:nvPr/>
        </p:nvPicPr>
        <p:blipFill>
          <a:blip r:embed="rId2"/>
          <a:stretch>
            <a:fillRect/>
          </a:stretch>
        </p:blipFill>
        <p:spPr>
          <a:xfrm>
            <a:off x="7030995" y="1295274"/>
            <a:ext cx="4777270" cy="2182302"/>
          </a:xfrm>
          <a:prstGeom prst="rect">
            <a:avLst/>
          </a:prstGeom>
          <a:ln>
            <a:solidFill>
              <a:schemeClr val="tx1">
                <a:lumMod val="50000"/>
                <a:lumOff val="50000"/>
              </a:schemeClr>
            </a:solidFill>
          </a:ln>
          <a:effectLst>
            <a:outerShdw blurRad="50800" dist="38100" dir="2700000" algn="tl" rotWithShape="0">
              <a:prstClr val="black">
                <a:alpha val="40000"/>
              </a:prstClr>
            </a:outerShdw>
          </a:effectLst>
        </p:spPr>
      </p:pic>
      <p:pic>
        <p:nvPicPr>
          <p:cNvPr id="5" name="Image 4"/>
          <p:cNvPicPr>
            <a:picLocks noChangeAspect="1"/>
          </p:cNvPicPr>
          <p:nvPr/>
        </p:nvPicPr>
        <p:blipFill>
          <a:blip r:embed="rId3"/>
          <a:stretch>
            <a:fillRect/>
          </a:stretch>
        </p:blipFill>
        <p:spPr>
          <a:xfrm>
            <a:off x="7030995" y="4782068"/>
            <a:ext cx="4815718" cy="1926287"/>
          </a:xfrm>
          <a:prstGeom prst="rect">
            <a:avLst/>
          </a:prstGeom>
          <a:ln>
            <a:solidFill>
              <a:schemeClr val="tx1">
                <a:lumMod val="50000"/>
                <a:lumOff val="50000"/>
              </a:schemeClr>
            </a:solidFill>
          </a:ln>
          <a:effectLst>
            <a:outerShdw blurRad="50800" dist="38100" dir="2700000" algn="tl" rotWithShape="0">
              <a:prstClr val="black">
                <a:alpha val="40000"/>
              </a:prstClr>
            </a:outerShdw>
          </a:effectLst>
        </p:spPr>
      </p:pic>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63174" y="3688419"/>
            <a:ext cx="1518794" cy="873306"/>
          </a:xfrm>
          <a:prstGeom prst="rect">
            <a:avLst/>
          </a:prstGeom>
        </p:spPr>
      </p:pic>
      <p:sp>
        <p:nvSpPr>
          <p:cNvPr id="7" name="Flèche vers le bas 6"/>
          <p:cNvSpPr/>
          <p:nvPr/>
        </p:nvSpPr>
        <p:spPr>
          <a:xfrm>
            <a:off x="9272203" y="3415786"/>
            <a:ext cx="294854" cy="296563"/>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vers le bas 7"/>
          <p:cNvSpPr/>
          <p:nvPr/>
        </p:nvSpPr>
        <p:spPr>
          <a:xfrm>
            <a:off x="9272203" y="4542151"/>
            <a:ext cx="294854" cy="296563"/>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9947189" y="2269384"/>
            <a:ext cx="976184" cy="60145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 name="Connecteur droit 9"/>
          <p:cNvCxnSpPr/>
          <p:nvPr/>
        </p:nvCxnSpPr>
        <p:spPr>
          <a:xfrm flipV="1">
            <a:off x="469875" y="1052338"/>
            <a:ext cx="11368216" cy="12356"/>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1680519" y="1295274"/>
            <a:ext cx="3657600"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fr-FR" b="1" dirty="0" smtClean="0"/>
              <a:t>http://srfd.drticpdl.fr</a:t>
            </a:r>
            <a:endParaRPr lang="fr-FR" b="1" dirty="0"/>
          </a:p>
        </p:txBody>
      </p:sp>
    </p:spTree>
    <p:extLst>
      <p:ext uri="{BB962C8B-B14F-4D97-AF65-F5344CB8AC3E}">
        <p14:creationId xmlns:p14="http://schemas.microsoft.com/office/powerpoint/2010/main" val="3419162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Légende encadrée avec une bordure 1 24"/>
          <p:cNvSpPr/>
          <p:nvPr/>
        </p:nvSpPr>
        <p:spPr>
          <a:xfrm flipH="1">
            <a:off x="9155326" y="4557089"/>
            <a:ext cx="2014151" cy="1405777"/>
          </a:xfrm>
          <a:prstGeom prst="accentBorderCallout1">
            <a:avLst>
              <a:gd name="adj1" fmla="val 18750"/>
              <a:gd name="adj2" fmla="val -8333"/>
              <a:gd name="adj3" fmla="val -63128"/>
              <a:gd name="adj4" fmla="val -248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Juin:</a:t>
            </a:r>
          </a:p>
          <a:p>
            <a:pPr algn="ctr"/>
            <a:r>
              <a:rPr lang="fr-FR" dirty="0" smtClean="0"/>
              <a:t>FREGATA remonté statistique des élèves</a:t>
            </a:r>
            <a:endParaRPr lang="fr-FR" dirty="0"/>
          </a:p>
        </p:txBody>
      </p:sp>
      <p:sp>
        <p:nvSpPr>
          <p:cNvPr id="2" name="Titre 1"/>
          <p:cNvSpPr>
            <a:spLocks noGrp="1"/>
          </p:cNvSpPr>
          <p:nvPr>
            <p:ph type="title"/>
          </p:nvPr>
        </p:nvSpPr>
        <p:spPr>
          <a:xfrm>
            <a:off x="778475" y="312252"/>
            <a:ext cx="10515600" cy="823862"/>
          </a:xfrm>
        </p:spPr>
        <p:txBody>
          <a:bodyPr/>
          <a:lstStyle/>
          <a:p>
            <a:r>
              <a:rPr lang="fr-FR" dirty="0" smtClean="0"/>
              <a:t>Planning FREGATA – LSU - DNB</a:t>
            </a:r>
            <a:endParaRPr lang="fr-FR" dirty="0"/>
          </a:p>
        </p:txBody>
      </p:sp>
      <p:sp>
        <p:nvSpPr>
          <p:cNvPr id="7" name="Légende encadrée avec une bordure 1 6"/>
          <p:cNvSpPr/>
          <p:nvPr/>
        </p:nvSpPr>
        <p:spPr>
          <a:xfrm flipH="1">
            <a:off x="296562" y="1756583"/>
            <a:ext cx="2337487" cy="1218237"/>
          </a:xfrm>
          <a:prstGeom prst="accentBorderCallout1">
            <a:avLst>
              <a:gd name="adj1" fmla="val 18750"/>
              <a:gd name="adj2" fmla="val -8333"/>
              <a:gd name="adj3" fmla="val 153596"/>
              <a:gd name="adj4" fmla="val -257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Du 25 mars du 8 avril :</a:t>
            </a:r>
          </a:p>
          <a:p>
            <a:pPr algn="ctr"/>
            <a:r>
              <a:rPr lang="fr-FR" dirty="0" smtClean="0"/>
              <a:t>Export libellule vers FREGATA</a:t>
            </a:r>
            <a:endParaRPr lang="fr-FR" dirty="0"/>
          </a:p>
        </p:txBody>
      </p:sp>
      <p:sp>
        <p:nvSpPr>
          <p:cNvPr id="8" name="Légende encadrée avec une bordure 1 7"/>
          <p:cNvSpPr/>
          <p:nvPr/>
        </p:nvSpPr>
        <p:spPr>
          <a:xfrm flipH="1">
            <a:off x="210064" y="4541116"/>
            <a:ext cx="2180447" cy="1421750"/>
          </a:xfrm>
          <a:prstGeom prst="accentBorderCallout1">
            <a:avLst>
              <a:gd name="adj1" fmla="val 18750"/>
              <a:gd name="adj2" fmla="val -8333"/>
              <a:gd name="adj3" fmla="val -66555"/>
              <a:gd name="adj4" fmla="val -154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Du 6 au 17 mars :</a:t>
            </a:r>
          </a:p>
          <a:p>
            <a:pPr algn="ctr"/>
            <a:r>
              <a:rPr lang="fr-FR" dirty="0" smtClean="0"/>
              <a:t>Nomenclature et STS</a:t>
            </a:r>
          </a:p>
          <a:p>
            <a:pPr algn="ctr"/>
            <a:r>
              <a:rPr lang="fr-FR" dirty="0" smtClean="0"/>
              <a:t>(Module 1 et 2 Page 5 11)</a:t>
            </a:r>
            <a:endParaRPr lang="fr-FR" dirty="0"/>
          </a:p>
        </p:txBody>
      </p:sp>
      <p:sp>
        <p:nvSpPr>
          <p:cNvPr id="9" name="Légende encadrée avec une bordure 1 8"/>
          <p:cNvSpPr/>
          <p:nvPr/>
        </p:nvSpPr>
        <p:spPr>
          <a:xfrm flipH="1">
            <a:off x="2873975" y="4541116"/>
            <a:ext cx="2014151" cy="1405777"/>
          </a:xfrm>
          <a:prstGeom prst="accentBorderCallout1">
            <a:avLst>
              <a:gd name="adj1" fmla="val 18750"/>
              <a:gd name="adj2" fmla="val -8333"/>
              <a:gd name="adj3" fmla="val -63128"/>
              <a:gd name="adj4" fmla="val -248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Du 9 au 30 avril:</a:t>
            </a:r>
          </a:p>
          <a:p>
            <a:pPr algn="ctr"/>
            <a:r>
              <a:rPr lang="fr-FR" dirty="0" smtClean="0"/>
              <a:t>Echange FREGATA SIECLE</a:t>
            </a:r>
          </a:p>
          <a:p>
            <a:pPr algn="ctr"/>
            <a:r>
              <a:rPr lang="fr-FR" dirty="0" smtClean="0"/>
              <a:t>(Module 3 page 16)</a:t>
            </a:r>
            <a:endParaRPr lang="fr-FR" dirty="0"/>
          </a:p>
        </p:txBody>
      </p:sp>
      <p:sp>
        <p:nvSpPr>
          <p:cNvPr id="10" name="Légende encadrée avec une bordure 1 9"/>
          <p:cNvSpPr/>
          <p:nvPr/>
        </p:nvSpPr>
        <p:spPr>
          <a:xfrm flipH="1">
            <a:off x="3451646" y="1523033"/>
            <a:ext cx="3987117" cy="1876151"/>
          </a:xfrm>
          <a:prstGeom prst="accentBorderCallout1">
            <a:avLst>
              <a:gd name="adj1" fmla="val 18750"/>
              <a:gd name="adj2" fmla="val -8333"/>
              <a:gd name="adj3" fmla="val 122834"/>
              <a:gd name="adj4" fmla="val -230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Mai :</a:t>
            </a:r>
          </a:p>
          <a:p>
            <a:pPr algn="ctr"/>
            <a:r>
              <a:rPr lang="fr-FR" dirty="0" smtClean="0"/>
              <a:t>Mise en cohérence des divisions et saisie des notes, compétences et éléments de programme dans le logiciel de notes privé (</a:t>
            </a:r>
            <a:r>
              <a:rPr lang="fr-FR" dirty="0" err="1" smtClean="0"/>
              <a:t>pronote</a:t>
            </a:r>
            <a:r>
              <a:rPr lang="fr-FR" dirty="0" smtClean="0"/>
              <a:t>, charlemagne …)</a:t>
            </a:r>
          </a:p>
          <a:p>
            <a:pPr algn="ctr"/>
            <a:r>
              <a:rPr lang="fr-FR" dirty="0" smtClean="0"/>
              <a:t>(Module 4 page 25)</a:t>
            </a:r>
            <a:endParaRPr lang="fr-FR" dirty="0"/>
          </a:p>
        </p:txBody>
      </p:sp>
      <p:sp>
        <p:nvSpPr>
          <p:cNvPr id="11" name="Légende encadrée avec une bordure 1 10"/>
          <p:cNvSpPr/>
          <p:nvPr/>
        </p:nvSpPr>
        <p:spPr>
          <a:xfrm flipH="1">
            <a:off x="5865338" y="4275797"/>
            <a:ext cx="2798803" cy="1687069"/>
          </a:xfrm>
          <a:prstGeom prst="accentBorderCallout1">
            <a:avLst>
              <a:gd name="adj1" fmla="val 18750"/>
              <a:gd name="adj2" fmla="val -8333"/>
              <a:gd name="adj3" fmla="val -39035"/>
              <a:gd name="adj4" fmla="val -182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Juin :</a:t>
            </a:r>
          </a:p>
          <a:p>
            <a:pPr algn="ctr"/>
            <a:r>
              <a:rPr lang="fr-FR" dirty="0" smtClean="0"/>
              <a:t>Export FREGATA vers Logiciel de notes et logiciel de notes vers LSU</a:t>
            </a:r>
            <a:endParaRPr lang="fr-FR" dirty="0"/>
          </a:p>
        </p:txBody>
      </p:sp>
      <p:sp>
        <p:nvSpPr>
          <p:cNvPr id="17" name="Légende encadrée avec une bordure 1 16"/>
          <p:cNvSpPr/>
          <p:nvPr/>
        </p:nvSpPr>
        <p:spPr>
          <a:xfrm flipH="1">
            <a:off x="8499384" y="1691439"/>
            <a:ext cx="1968836" cy="1398879"/>
          </a:xfrm>
          <a:prstGeom prst="accentBorderCallout1">
            <a:avLst>
              <a:gd name="adj1" fmla="val 18750"/>
              <a:gd name="adj2" fmla="val -8333"/>
              <a:gd name="adj3" fmla="val 135201"/>
              <a:gd name="adj4" fmla="val -375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Juin :</a:t>
            </a:r>
          </a:p>
          <a:p>
            <a:pPr algn="ctr"/>
            <a:r>
              <a:rPr lang="fr-FR" dirty="0" smtClean="0"/>
              <a:t>Export LSU vers CYCLADES</a:t>
            </a:r>
          </a:p>
        </p:txBody>
      </p:sp>
      <p:cxnSp>
        <p:nvCxnSpPr>
          <p:cNvPr id="18" name="Connecteur droit 17"/>
          <p:cNvCxnSpPr/>
          <p:nvPr/>
        </p:nvCxnSpPr>
        <p:spPr>
          <a:xfrm flipV="1">
            <a:off x="518984" y="1148998"/>
            <a:ext cx="11368216" cy="12356"/>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a:off x="296562" y="3620530"/>
            <a:ext cx="11775989"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2" name="Rectangle à coins arrondis 11"/>
          <p:cNvSpPr/>
          <p:nvPr/>
        </p:nvSpPr>
        <p:spPr>
          <a:xfrm>
            <a:off x="1613584" y="3521131"/>
            <a:ext cx="1838065" cy="239731"/>
          </a:xfrm>
          <a:prstGeom prst="round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smtClean="0"/>
              <a:t>Mars</a:t>
            </a:r>
            <a:endParaRPr lang="fr-FR" dirty="0"/>
          </a:p>
        </p:txBody>
      </p:sp>
      <p:sp>
        <p:nvSpPr>
          <p:cNvPr id="14" name="Rectangle à coins arrondis 13"/>
          <p:cNvSpPr/>
          <p:nvPr/>
        </p:nvSpPr>
        <p:spPr>
          <a:xfrm>
            <a:off x="9020432" y="3521132"/>
            <a:ext cx="2755557" cy="239730"/>
          </a:xfrm>
          <a:prstGeom prst="round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smtClean="0"/>
              <a:t>Juin</a:t>
            </a:r>
            <a:endParaRPr lang="fr-FR" dirty="0"/>
          </a:p>
        </p:txBody>
      </p:sp>
      <p:sp>
        <p:nvSpPr>
          <p:cNvPr id="15" name="Rectangle à coins arrondis 14"/>
          <p:cNvSpPr/>
          <p:nvPr/>
        </p:nvSpPr>
        <p:spPr>
          <a:xfrm>
            <a:off x="6834313" y="3521675"/>
            <a:ext cx="1926628" cy="239187"/>
          </a:xfrm>
          <a:prstGeom prst="round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smtClean="0"/>
              <a:t>Mai</a:t>
            </a:r>
            <a:endParaRPr lang="fr-FR" dirty="0"/>
          </a:p>
        </p:txBody>
      </p:sp>
      <p:sp>
        <p:nvSpPr>
          <p:cNvPr id="16" name="Rectangle à coins arrondis 15"/>
          <p:cNvSpPr/>
          <p:nvPr/>
        </p:nvSpPr>
        <p:spPr>
          <a:xfrm>
            <a:off x="4032418" y="3521132"/>
            <a:ext cx="1832919" cy="239730"/>
          </a:xfrm>
          <a:prstGeom prst="round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smtClean="0"/>
              <a:t>Avril</a:t>
            </a:r>
            <a:endParaRPr lang="fr-FR" dirty="0"/>
          </a:p>
        </p:txBody>
      </p:sp>
      <p:sp>
        <p:nvSpPr>
          <p:cNvPr id="19" name="Ellipse 18"/>
          <p:cNvSpPr/>
          <p:nvPr/>
        </p:nvSpPr>
        <p:spPr>
          <a:xfrm>
            <a:off x="48086" y="1544871"/>
            <a:ext cx="369266" cy="36926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2</a:t>
            </a:r>
          </a:p>
        </p:txBody>
      </p:sp>
      <p:sp>
        <p:nvSpPr>
          <p:cNvPr id="20" name="Ellipse 19"/>
          <p:cNvSpPr/>
          <p:nvPr/>
        </p:nvSpPr>
        <p:spPr>
          <a:xfrm>
            <a:off x="8294875" y="1481566"/>
            <a:ext cx="369266" cy="36926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6</a:t>
            </a:r>
            <a:endParaRPr lang="fr-FR" dirty="0"/>
          </a:p>
        </p:txBody>
      </p:sp>
      <p:sp>
        <p:nvSpPr>
          <p:cNvPr id="21" name="Ellipse 20"/>
          <p:cNvSpPr/>
          <p:nvPr/>
        </p:nvSpPr>
        <p:spPr>
          <a:xfrm>
            <a:off x="5680704" y="4081608"/>
            <a:ext cx="369266" cy="36926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5</a:t>
            </a:r>
            <a:endParaRPr lang="fr-FR" dirty="0"/>
          </a:p>
        </p:txBody>
      </p:sp>
      <p:sp>
        <p:nvSpPr>
          <p:cNvPr id="22" name="Ellipse 21"/>
          <p:cNvSpPr/>
          <p:nvPr/>
        </p:nvSpPr>
        <p:spPr>
          <a:xfrm>
            <a:off x="2717762" y="4356483"/>
            <a:ext cx="369266" cy="36926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3</a:t>
            </a:r>
          </a:p>
        </p:txBody>
      </p:sp>
      <p:sp>
        <p:nvSpPr>
          <p:cNvPr id="23" name="Ellipse 22"/>
          <p:cNvSpPr/>
          <p:nvPr/>
        </p:nvSpPr>
        <p:spPr>
          <a:xfrm>
            <a:off x="3267013" y="1322173"/>
            <a:ext cx="369266" cy="36926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4</a:t>
            </a:r>
          </a:p>
        </p:txBody>
      </p:sp>
      <p:sp>
        <p:nvSpPr>
          <p:cNvPr id="24" name="Ellipse 23"/>
          <p:cNvSpPr/>
          <p:nvPr/>
        </p:nvSpPr>
        <p:spPr>
          <a:xfrm>
            <a:off x="0" y="4356483"/>
            <a:ext cx="369266" cy="36926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1</a:t>
            </a:r>
            <a:endParaRPr lang="fr-FR" dirty="0"/>
          </a:p>
        </p:txBody>
      </p:sp>
      <p:sp>
        <p:nvSpPr>
          <p:cNvPr id="28" name="Ellipse 27"/>
          <p:cNvSpPr/>
          <p:nvPr/>
        </p:nvSpPr>
        <p:spPr>
          <a:xfrm>
            <a:off x="9020432" y="4388188"/>
            <a:ext cx="369266" cy="36926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7</a:t>
            </a:r>
          </a:p>
        </p:txBody>
      </p:sp>
    </p:spTree>
    <p:extLst>
      <p:ext uri="{BB962C8B-B14F-4D97-AF65-F5344CB8AC3E}">
        <p14:creationId xmlns:p14="http://schemas.microsoft.com/office/powerpoint/2010/main" val="875247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1006</TotalTime>
  <Words>496</Words>
  <Application>Microsoft Office PowerPoint</Application>
  <PresentationFormat>Grand écran</PresentationFormat>
  <Paragraphs>74</Paragraphs>
  <Slides>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vt:i4>
      </vt:variant>
    </vt:vector>
  </HeadingPairs>
  <TitlesOfParts>
    <vt:vector size="9" baseType="lpstr">
      <vt:lpstr>Arial</vt:lpstr>
      <vt:lpstr>Calibri</vt:lpstr>
      <vt:lpstr>Calibri Light</vt:lpstr>
      <vt:lpstr>Thème Office</vt:lpstr>
      <vt:lpstr>Présentation PowerPoint</vt:lpstr>
      <vt:lpstr>Un établissement  : deux systèmes d’information nationaux, deux comptes par utilisateur</vt:lpstr>
      <vt:lpstr>Utilisation des deux comptes</vt:lpstr>
      <vt:lpstr>Portail SRFD</vt:lpstr>
      <vt:lpstr>Planning FREGATA – LSU - DNB</vt:lpstr>
    </vt:vector>
  </TitlesOfParts>
  <Company>DRAAF Pays de la Loire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Fabien PAQUEREAU</dc:creator>
  <cp:lastModifiedBy>Fabien PAQUEREAU</cp:lastModifiedBy>
  <cp:revision>23</cp:revision>
  <dcterms:created xsi:type="dcterms:W3CDTF">2019-03-05T17:08:57Z</dcterms:created>
  <dcterms:modified xsi:type="dcterms:W3CDTF">2019-03-06T17:06:45Z</dcterms:modified>
</cp:coreProperties>
</file>