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025" autoAdjust="0"/>
    <p:restoredTop sz="94660"/>
  </p:normalViewPr>
  <p:slideViewPr>
    <p:cSldViewPr snapToGrid="0">
      <p:cViewPr varScale="1">
        <p:scale>
          <a:sx n="78" d="100"/>
          <a:sy n="78" d="100"/>
        </p:scale>
        <p:origin x="258"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diagrams/_rels/data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image" Target="../media/image3.png"/></Relationships>
</file>

<file path=ppt/diagrams/_rels/drawing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image" Target="../media/image3.png"/></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76E43DB0-7F60-481C-8143-78860489CB71}" type="doc">
      <dgm:prSet loTypeId="urn:microsoft.com/office/officeart/2005/8/layout/pList1" loCatId="list" qsTypeId="urn:microsoft.com/office/officeart/2005/8/quickstyle/simple1" qsCatId="simple" csTypeId="urn:microsoft.com/office/officeart/2005/8/colors/accent1_2" csCatId="accent1" phldr="1"/>
      <dgm:spPr/>
      <dgm:t>
        <a:bodyPr/>
        <a:lstStyle/>
        <a:p>
          <a:endParaRPr lang="fr-FR"/>
        </a:p>
      </dgm:t>
    </dgm:pt>
    <dgm:pt modelId="{9CC3732D-0A54-4388-945D-C5CB5F42954A}">
      <dgm:prSet phldrT="[Texte]"/>
      <dgm:spPr/>
      <dgm:t>
        <a:bodyPr/>
        <a:lstStyle/>
        <a:p>
          <a:r>
            <a:rPr lang="fr-FR" dirty="0" smtClean="0"/>
            <a:t>FREGATA</a:t>
          </a:r>
          <a:endParaRPr lang="fr-FR" dirty="0"/>
        </a:p>
      </dgm:t>
    </dgm:pt>
    <dgm:pt modelId="{9E900541-AFBD-48CD-BDEF-79153161A5C8}" type="parTrans" cxnId="{6EEC7E47-C4BD-4F55-8EF4-E9D7899EC0EF}">
      <dgm:prSet/>
      <dgm:spPr/>
      <dgm:t>
        <a:bodyPr/>
        <a:lstStyle/>
        <a:p>
          <a:endParaRPr lang="fr-FR"/>
        </a:p>
      </dgm:t>
    </dgm:pt>
    <dgm:pt modelId="{80198CEC-DFA3-43F5-B5B8-49F930276BA3}" type="sibTrans" cxnId="{6EEC7E47-C4BD-4F55-8EF4-E9D7899EC0EF}">
      <dgm:prSet/>
      <dgm:spPr/>
      <dgm:t>
        <a:bodyPr/>
        <a:lstStyle/>
        <a:p>
          <a:endParaRPr lang="fr-FR"/>
        </a:p>
      </dgm:t>
    </dgm:pt>
    <dgm:pt modelId="{A0EFA834-1D08-49B4-8781-3A8B4B309BAD}">
      <dgm:prSet phldrT="[Texte]"/>
      <dgm:spPr/>
      <dgm:t>
        <a:bodyPr/>
        <a:lstStyle/>
        <a:p>
          <a:r>
            <a:rPr lang="fr-FR" dirty="0" smtClean="0"/>
            <a:t>REFEA</a:t>
          </a:r>
          <a:endParaRPr lang="fr-FR" dirty="0"/>
        </a:p>
      </dgm:t>
    </dgm:pt>
    <dgm:pt modelId="{21C56982-FEAE-4918-8E92-8A4436C941B2}" type="parTrans" cxnId="{21EAC39B-97AE-4CA3-B8F1-3F9AB4A9167A}">
      <dgm:prSet/>
      <dgm:spPr/>
      <dgm:t>
        <a:bodyPr/>
        <a:lstStyle/>
        <a:p>
          <a:endParaRPr lang="fr-FR"/>
        </a:p>
      </dgm:t>
    </dgm:pt>
    <dgm:pt modelId="{352A2065-5B60-47D6-AB9E-1BADD25BDA1A}" type="sibTrans" cxnId="{21EAC39B-97AE-4CA3-B8F1-3F9AB4A9167A}">
      <dgm:prSet/>
      <dgm:spPr/>
      <dgm:t>
        <a:bodyPr/>
        <a:lstStyle/>
        <a:p>
          <a:endParaRPr lang="fr-FR"/>
        </a:p>
      </dgm:t>
    </dgm:pt>
    <dgm:pt modelId="{EB22B034-2A1C-4929-811C-DD56A03F4015}">
      <dgm:prSet phldrT="[Texte]"/>
      <dgm:spPr/>
      <dgm:t>
        <a:bodyPr/>
        <a:lstStyle/>
        <a:p>
          <a:r>
            <a:rPr lang="fr-FR" dirty="0" smtClean="0"/>
            <a:t>PHOENIX</a:t>
          </a:r>
          <a:endParaRPr lang="fr-FR" dirty="0"/>
        </a:p>
      </dgm:t>
    </dgm:pt>
    <dgm:pt modelId="{3298374D-F59F-4E58-A937-2A747D73BCD2}" type="parTrans" cxnId="{6E814EA5-EB9C-466C-AF61-D46AE1E65414}">
      <dgm:prSet/>
      <dgm:spPr/>
      <dgm:t>
        <a:bodyPr/>
        <a:lstStyle/>
        <a:p>
          <a:endParaRPr lang="fr-FR"/>
        </a:p>
      </dgm:t>
    </dgm:pt>
    <dgm:pt modelId="{C663315F-67C3-4C74-8E53-F4F4A7F62314}" type="sibTrans" cxnId="{6E814EA5-EB9C-466C-AF61-D46AE1E65414}">
      <dgm:prSet/>
      <dgm:spPr/>
      <dgm:t>
        <a:bodyPr/>
        <a:lstStyle/>
        <a:p>
          <a:endParaRPr lang="fr-FR"/>
        </a:p>
      </dgm:t>
    </dgm:pt>
    <dgm:pt modelId="{6133D329-C822-4322-86D6-FBE0BEA9716B}">
      <dgm:prSet phldrT="[Texte]"/>
      <dgm:spPr/>
      <dgm:t>
        <a:bodyPr/>
        <a:lstStyle/>
        <a:p>
          <a:r>
            <a:rPr lang="fr-FR" dirty="0" smtClean="0"/>
            <a:t>TELESERVICE</a:t>
          </a:r>
          <a:endParaRPr lang="fr-FR" dirty="0"/>
        </a:p>
      </dgm:t>
    </dgm:pt>
    <dgm:pt modelId="{F74B889A-222A-4D7C-BBA9-6EB038C2AAB1}" type="parTrans" cxnId="{0FED2132-D238-4C44-875A-A1E97F9CBB4D}">
      <dgm:prSet/>
      <dgm:spPr/>
      <dgm:t>
        <a:bodyPr/>
        <a:lstStyle/>
        <a:p>
          <a:endParaRPr lang="fr-FR"/>
        </a:p>
      </dgm:t>
    </dgm:pt>
    <dgm:pt modelId="{E5EF6870-927F-4E20-84FE-AD10124D12D9}" type="sibTrans" cxnId="{0FED2132-D238-4C44-875A-A1E97F9CBB4D}">
      <dgm:prSet/>
      <dgm:spPr/>
      <dgm:t>
        <a:bodyPr/>
        <a:lstStyle/>
        <a:p>
          <a:endParaRPr lang="fr-FR"/>
        </a:p>
      </dgm:t>
    </dgm:pt>
    <dgm:pt modelId="{5ED34874-996E-4C19-83E0-B3E5026A45C2}" type="pres">
      <dgm:prSet presAssocID="{76E43DB0-7F60-481C-8143-78860489CB71}" presName="Name0" presStyleCnt="0">
        <dgm:presLayoutVars>
          <dgm:dir/>
          <dgm:resizeHandles val="exact"/>
        </dgm:presLayoutVars>
      </dgm:prSet>
      <dgm:spPr/>
      <dgm:t>
        <a:bodyPr/>
        <a:lstStyle/>
        <a:p>
          <a:endParaRPr lang="fr-FR"/>
        </a:p>
      </dgm:t>
    </dgm:pt>
    <dgm:pt modelId="{839DC71D-3D44-4C8C-BD93-4A4DF2A5A598}" type="pres">
      <dgm:prSet presAssocID="{9CC3732D-0A54-4388-945D-C5CB5F42954A}" presName="compNode" presStyleCnt="0"/>
      <dgm:spPr/>
    </dgm:pt>
    <dgm:pt modelId="{8A60D8C3-A47C-4E53-B6F8-41AE25A63154}" type="pres">
      <dgm:prSet presAssocID="{9CC3732D-0A54-4388-945D-C5CB5F42954A}" presName="pictRect" presStyleLbl="node1" presStyleIdx="0" presStyleCnt="4"/>
      <dgm:spPr>
        <a:blipFill>
          <a:blip xmlns:r="http://schemas.openxmlformats.org/officeDocument/2006/relationships" r:embed="rId1" cstate="print">
            <a:extLst>
              <a:ext uri="{28A0092B-C50C-407E-A947-70E740481C1C}">
                <a14:useLocalDpi xmlns:a14="http://schemas.microsoft.com/office/drawing/2010/main" val="0"/>
              </a:ext>
            </a:extLst>
          </a:blip>
          <a:srcRect/>
          <a:stretch>
            <a:fillRect l="-6000" r="-6000"/>
          </a:stretch>
        </a:blipFill>
      </dgm:spPr>
    </dgm:pt>
    <dgm:pt modelId="{D7726CF8-E8C7-46F3-A201-C01E4963373D}" type="pres">
      <dgm:prSet presAssocID="{9CC3732D-0A54-4388-945D-C5CB5F42954A}" presName="textRect" presStyleLbl="revTx" presStyleIdx="0" presStyleCnt="4">
        <dgm:presLayoutVars>
          <dgm:bulletEnabled val="1"/>
        </dgm:presLayoutVars>
      </dgm:prSet>
      <dgm:spPr/>
      <dgm:t>
        <a:bodyPr/>
        <a:lstStyle/>
        <a:p>
          <a:endParaRPr lang="fr-FR"/>
        </a:p>
      </dgm:t>
    </dgm:pt>
    <dgm:pt modelId="{CBBF676A-87E5-4B14-9B6A-DD42147C8ABE}" type="pres">
      <dgm:prSet presAssocID="{80198CEC-DFA3-43F5-B5B8-49F930276BA3}" presName="sibTrans" presStyleLbl="sibTrans2D1" presStyleIdx="0" presStyleCnt="0"/>
      <dgm:spPr/>
      <dgm:t>
        <a:bodyPr/>
        <a:lstStyle/>
        <a:p>
          <a:endParaRPr lang="fr-FR"/>
        </a:p>
      </dgm:t>
    </dgm:pt>
    <dgm:pt modelId="{2B663BD9-5DE0-4716-BD95-643880572E40}" type="pres">
      <dgm:prSet presAssocID="{A0EFA834-1D08-49B4-8781-3A8B4B309BAD}" presName="compNode" presStyleCnt="0"/>
      <dgm:spPr/>
    </dgm:pt>
    <dgm:pt modelId="{8D75A7BB-83F2-422C-AA03-43BFA346034A}" type="pres">
      <dgm:prSet presAssocID="{A0EFA834-1D08-49B4-8781-3A8B4B309BAD}" presName="pictRect" presStyleLbl="node1" presStyleIdx="1" presStyleCnt="4"/>
      <dgm:spPr>
        <a:blipFill>
          <a:blip xmlns:r="http://schemas.openxmlformats.org/officeDocument/2006/relationships" r:embed="rId2">
            <a:extLst>
              <a:ext uri="{28A0092B-C50C-407E-A947-70E740481C1C}">
                <a14:useLocalDpi xmlns:a14="http://schemas.microsoft.com/office/drawing/2010/main" val="0"/>
              </a:ext>
            </a:extLst>
          </a:blip>
          <a:srcRect/>
          <a:stretch>
            <a:fillRect l="-9000" r="-9000"/>
          </a:stretch>
        </a:blipFill>
      </dgm:spPr>
    </dgm:pt>
    <dgm:pt modelId="{A8ADB02A-EC71-437D-A33C-4EEB995DAD7B}" type="pres">
      <dgm:prSet presAssocID="{A0EFA834-1D08-49B4-8781-3A8B4B309BAD}" presName="textRect" presStyleLbl="revTx" presStyleIdx="1" presStyleCnt="4">
        <dgm:presLayoutVars>
          <dgm:bulletEnabled val="1"/>
        </dgm:presLayoutVars>
      </dgm:prSet>
      <dgm:spPr/>
      <dgm:t>
        <a:bodyPr/>
        <a:lstStyle/>
        <a:p>
          <a:endParaRPr lang="fr-FR"/>
        </a:p>
      </dgm:t>
    </dgm:pt>
    <dgm:pt modelId="{7F838A46-71ED-43CC-8501-B221A5D9AADF}" type="pres">
      <dgm:prSet presAssocID="{352A2065-5B60-47D6-AB9E-1BADD25BDA1A}" presName="sibTrans" presStyleLbl="sibTrans2D1" presStyleIdx="0" presStyleCnt="0"/>
      <dgm:spPr/>
      <dgm:t>
        <a:bodyPr/>
        <a:lstStyle/>
        <a:p>
          <a:endParaRPr lang="fr-FR"/>
        </a:p>
      </dgm:t>
    </dgm:pt>
    <dgm:pt modelId="{52656C9B-4DF6-4A1A-9225-3ADC94D3402B}" type="pres">
      <dgm:prSet presAssocID="{EB22B034-2A1C-4929-811C-DD56A03F4015}" presName="compNode" presStyleCnt="0"/>
      <dgm:spPr/>
    </dgm:pt>
    <dgm:pt modelId="{988F9588-01B1-4914-9672-0B265DE1A6B2}" type="pres">
      <dgm:prSet presAssocID="{EB22B034-2A1C-4929-811C-DD56A03F4015}" presName="pictRect" presStyleLbl="node1" presStyleIdx="2" presStyleCnt="4"/>
      <dgm:spPr/>
    </dgm:pt>
    <dgm:pt modelId="{DF19EA2E-DE2B-4CF7-BC97-A2ED38936F90}" type="pres">
      <dgm:prSet presAssocID="{EB22B034-2A1C-4929-811C-DD56A03F4015}" presName="textRect" presStyleLbl="revTx" presStyleIdx="2" presStyleCnt="4">
        <dgm:presLayoutVars>
          <dgm:bulletEnabled val="1"/>
        </dgm:presLayoutVars>
      </dgm:prSet>
      <dgm:spPr/>
      <dgm:t>
        <a:bodyPr/>
        <a:lstStyle/>
        <a:p>
          <a:endParaRPr lang="fr-FR"/>
        </a:p>
      </dgm:t>
    </dgm:pt>
    <dgm:pt modelId="{CD229410-CCCB-4EC2-B5CB-22269B36A83B}" type="pres">
      <dgm:prSet presAssocID="{C663315F-67C3-4C74-8E53-F4F4A7F62314}" presName="sibTrans" presStyleLbl="sibTrans2D1" presStyleIdx="0" presStyleCnt="0"/>
      <dgm:spPr/>
      <dgm:t>
        <a:bodyPr/>
        <a:lstStyle/>
        <a:p>
          <a:endParaRPr lang="fr-FR"/>
        </a:p>
      </dgm:t>
    </dgm:pt>
    <dgm:pt modelId="{30EB7413-F462-48B1-AD3B-FC299DAC2C27}" type="pres">
      <dgm:prSet presAssocID="{6133D329-C822-4322-86D6-FBE0BEA9716B}" presName="compNode" presStyleCnt="0"/>
      <dgm:spPr/>
    </dgm:pt>
    <dgm:pt modelId="{0D3794E0-C2F5-4382-9BBE-6B9627FD2415}" type="pres">
      <dgm:prSet presAssocID="{6133D329-C822-4322-86D6-FBE0BEA9716B}" presName="pictRect" presStyleLbl="node1" presStyleIdx="3" presStyleCnt="4"/>
      <dgm:spPr>
        <a:blipFill>
          <a:blip xmlns:r="http://schemas.openxmlformats.org/officeDocument/2006/relationships" r:embed="rId3">
            <a:extLst>
              <a:ext uri="{28A0092B-C50C-407E-A947-70E740481C1C}">
                <a14:useLocalDpi xmlns:a14="http://schemas.microsoft.com/office/drawing/2010/main" val="0"/>
              </a:ext>
            </a:extLst>
          </a:blip>
          <a:srcRect/>
          <a:stretch>
            <a:fillRect l="-73000" r="-73000"/>
          </a:stretch>
        </a:blipFill>
      </dgm:spPr>
    </dgm:pt>
    <dgm:pt modelId="{150482DF-898F-48B6-A5BB-EEF3F93FA70B}" type="pres">
      <dgm:prSet presAssocID="{6133D329-C822-4322-86D6-FBE0BEA9716B}" presName="textRect" presStyleLbl="revTx" presStyleIdx="3" presStyleCnt="4">
        <dgm:presLayoutVars>
          <dgm:bulletEnabled val="1"/>
        </dgm:presLayoutVars>
      </dgm:prSet>
      <dgm:spPr/>
      <dgm:t>
        <a:bodyPr/>
        <a:lstStyle/>
        <a:p>
          <a:endParaRPr lang="fr-FR"/>
        </a:p>
      </dgm:t>
    </dgm:pt>
  </dgm:ptLst>
  <dgm:cxnLst>
    <dgm:cxn modelId="{21EAC39B-97AE-4CA3-B8F1-3F9AB4A9167A}" srcId="{76E43DB0-7F60-481C-8143-78860489CB71}" destId="{A0EFA834-1D08-49B4-8781-3A8B4B309BAD}" srcOrd="1" destOrd="0" parTransId="{21C56982-FEAE-4918-8E92-8A4436C941B2}" sibTransId="{352A2065-5B60-47D6-AB9E-1BADD25BDA1A}"/>
    <dgm:cxn modelId="{FEAB9136-A8B6-4379-A62E-F20E96DAB8A1}" type="presOf" srcId="{9CC3732D-0A54-4388-945D-C5CB5F42954A}" destId="{D7726CF8-E8C7-46F3-A201-C01E4963373D}" srcOrd="0" destOrd="0" presId="urn:microsoft.com/office/officeart/2005/8/layout/pList1"/>
    <dgm:cxn modelId="{6EEC7E47-C4BD-4F55-8EF4-E9D7899EC0EF}" srcId="{76E43DB0-7F60-481C-8143-78860489CB71}" destId="{9CC3732D-0A54-4388-945D-C5CB5F42954A}" srcOrd="0" destOrd="0" parTransId="{9E900541-AFBD-48CD-BDEF-79153161A5C8}" sibTransId="{80198CEC-DFA3-43F5-B5B8-49F930276BA3}"/>
    <dgm:cxn modelId="{78CA743A-A2D7-44A5-9F50-43979C681A01}" type="presOf" srcId="{80198CEC-DFA3-43F5-B5B8-49F930276BA3}" destId="{CBBF676A-87E5-4B14-9B6A-DD42147C8ABE}" srcOrd="0" destOrd="0" presId="urn:microsoft.com/office/officeart/2005/8/layout/pList1"/>
    <dgm:cxn modelId="{BA44725A-72F5-4483-B15F-41770A32F7B3}" type="presOf" srcId="{352A2065-5B60-47D6-AB9E-1BADD25BDA1A}" destId="{7F838A46-71ED-43CC-8501-B221A5D9AADF}" srcOrd="0" destOrd="0" presId="urn:microsoft.com/office/officeart/2005/8/layout/pList1"/>
    <dgm:cxn modelId="{03B72A84-ADA8-4B06-A700-2D0084DA1E68}" type="presOf" srcId="{C663315F-67C3-4C74-8E53-F4F4A7F62314}" destId="{CD229410-CCCB-4EC2-B5CB-22269B36A83B}" srcOrd="0" destOrd="0" presId="urn:microsoft.com/office/officeart/2005/8/layout/pList1"/>
    <dgm:cxn modelId="{ED353738-1E42-41A5-A697-03AD19DEAA8A}" type="presOf" srcId="{6133D329-C822-4322-86D6-FBE0BEA9716B}" destId="{150482DF-898F-48B6-A5BB-EEF3F93FA70B}" srcOrd="0" destOrd="0" presId="urn:microsoft.com/office/officeart/2005/8/layout/pList1"/>
    <dgm:cxn modelId="{84CED988-783A-47D9-8E1B-98156FA4A010}" type="presOf" srcId="{76E43DB0-7F60-481C-8143-78860489CB71}" destId="{5ED34874-996E-4C19-83E0-B3E5026A45C2}" srcOrd="0" destOrd="0" presId="urn:microsoft.com/office/officeart/2005/8/layout/pList1"/>
    <dgm:cxn modelId="{7C0E7D0D-EBC0-40FE-8EDA-7461759F3883}" type="presOf" srcId="{EB22B034-2A1C-4929-811C-DD56A03F4015}" destId="{DF19EA2E-DE2B-4CF7-BC97-A2ED38936F90}" srcOrd="0" destOrd="0" presId="urn:microsoft.com/office/officeart/2005/8/layout/pList1"/>
    <dgm:cxn modelId="{6E814EA5-EB9C-466C-AF61-D46AE1E65414}" srcId="{76E43DB0-7F60-481C-8143-78860489CB71}" destId="{EB22B034-2A1C-4929-811C-DD56A03F4015}" srcOrd="2" destOrd="0" parTransId="{3298374D-F59F-4E58-A937-2A747D73BCD2}" sibTransId="{C663315F-67C3-4C74-8E53-F4F4A7F62314}"/>
    <dgm:cxn modelId="{0FED2132-D238-4C44-875A-A1E97F9CBB4D}" srcId="{76E43DB0-7F60-481C-8143-78860489CB71}" destId="{6133D329-C822-4322-86D6-FBE0BEA9716B}" srcOrd="3" destOrd="0" parTransId="{F74B889A-222A-4D7C-BBA9-6EB038C2AAB1}" sibTransId="{E5EF6870-927F-4E20-84FE-AD10124D12D9}"/>
    <dgm:cxn modelId="{3388E795-1359-4B8A-9DF8-457EF457D683}" type="presOf" srcId="{A0EFA834-1D08-49B4-8781-3A8B4B309BAD}" destId="{A8ADB02A-EC71-437D-A33C-4EEB995DAD7B}" srcOrd="0" destOrd="0" presId="urn:microsoft.com/office/officeart/2005/8/layout/pList1"/>
    <dgm:cxn modelId="{5D43A044-8107-40B0-9280-D3A487A7D6C4}" type="presParOf" srcId="{5ED34874-996E-4C19-83E0-B3E5026A45C2}" destId="{839DC71D-3D44-4C8C-BD93-4A4DF2A5A598}" srcOrd="0" destOrd="0" presId="urn:microsoft.com/office/officeart/2005/8/layout/pList1"/>
    <dgm:cxn modelId="{964821BA-835C-4A42-8FDF-D5FF0080FB2D}" type="presParOf" srcId="{839DC71D-3D44-4C8C-BD93-4A4DF2A5A598}" destId="{8A60D8C3-A47C-4E53-B6F8-41AE25A63154}" srcOrd="0" destOrd="0" presId="urn:microsoft.com/office/officeart/2005/8/layout/pList1"/>
    <dgm:cxn modelId="{29FF358C-A884-40AA-A90A-F9AD961DE542}" type="presParOf" srcId="{839DC71D-3D44-4C8C-BD93-4A4DF2A5A598}" destId="{D7726CF8-E8C7-46F3-A201-C01E4963373D}" srcOrd="1" destOrd="0" presId="urn:microsoft.com/office/officeart/2005/8/layout/pList1"/>
    <dgm:cxn modelId="{F1959723-AE04-471C-ADDF-B2B0BCB64110}" type="presParOf" srcId="{5ED34874-996E-4C19-83E0-B3E5026A45C2}" destId="{CBBF676A-87E5-4B14-9B6A-DD42147C8ABE}" srcOrd="1" destOrd="0" presId="urn:microsoft.com/office/officeart/2005/8/layout/pList1"/>
    <dgm:cxn modelId="{AF102830-FF8C-48B0-89B9-D033B6ACC875}" type="presParOf" srcId="{5ED34874-996E-4C19-83E0-B3E5026A45C2}" destId="{2B663BD9-5DE0-4716-BD95-643880572E40}" srcOrd="2" destOrd="0" presId="urn:microsoft.com/office/officeart/2005/8/layout/pList1"/>
    <dgm:cxn modelId="{B55BF803-128E-473E-8F90-1325D1129C16}" type="presParOf" srcId="{2B663BD9-5DE0-4716-BD95-643880572E40}" destId="{8D75A7BB-83F2-422C-AA03-43BFA346034A}" srcOrd="0" destOrd="0" presId="urn:microsoft.com/office/officeart/2005/8/layout/pList1"/>
    <dgm:cxn modelId="{1AC53A4B-B88D-40E2-9141-3C9FD18D158D}" type="presParOf" srcId="{2B663BD9-5DE0-4716-BD95-643880572E40}" destId="{A8ADB02A-EC71-437D-A33C-4EEB995DAD7B}" srcOrd="1" destOrd="0" presId="urn:microsoft.com/office/officeart/2005/8/layout/pList1"/>
    <dgm:cxn modelId="{D9059C5E-4855-4B4B-A168-6161B8CC6CEC}" type="presParOf" srcId="{5ED34874-996E-4C19-83E0-B3E5026A45C2}" destId="{7F838A46-71ED-43CC-8501-B221A5D9AADF}" srcOrd="3" destOrd="0" presId="urn:microsoft.com/office/officeart/2005/8/layout/pList1"/>
    <dgm:cxn modelId="{E069D145-2469-448F-8B10-4D8DCEBD06B0}" type="presParOf" srcId="{5ED34874-996E-4C19-83E0-B3E5026A45C2}" destId="{52656C9B-4DF6-4A1A-9225-3ADC94D3402B}" srcOrd="4" destOrd="0" presId="urn:microsoft.com/office/officeart/2005/8/layout/pList1"/>
    <dgm:cxn modelId="{CFCD3026-4451-474A-ACB3-9494519E24A8}" type="presParOf" srcId="{52656C9B-4DF6-4A1A-9225-3ADC94D3402B}" destId="{988F9588-01B1-4914-9672-0B265DE1A6B2}" srcOrd="0" destOrd="0" presId="urn:microsoft.com/office/officeart/2005/8/layout/pList1"/>
    <dgm:cxn modelId="{F16C3557-1CAC-403B-9DE7-E33BAA4F62DF}" type="presParOf" srcId="{52656C9B-4DF6-4A1A-9225-3ADC94D3402B}" destId="{DF19EA2E-DE2B-4CF7-BC97-A2ED38936F90}" srcOrd="1" destOrd="0" presId="urn:microsoft.com/office/officeart/2005/8/layout/pList1"/>
    <dgm:cxn modelId="{C2F3569F-50A4-4EA7-8317-69E28E80989C}" type="presParOf" srcId="{5ED34874-996E-4C19-83E0-B3E5026A45C2}" destId="{CD229410-CCCB-4EC2-B5CB-22269B36A83B}" srcOrd="5" destOrd="0" presId="urn:microsoft.com/office/officeart/2005/8/layout/pList1"/>
    <dgm:cxn modelId="{B4649E78-874F-429A-94D6-CB207D517CBE}" type="presParOf" srcId="{5ED34874-996E-4C19-83E0-B3E5026A45C2}" destId="{30EB7413-F462-48B1-AD3B-FC299DAC2C27}" srcOrd="6" destOrd="0" presId="urn:microsoft.com/office/officeart/2005/8/layout/pList1"/>
    <dgm:cxn modelId="{4588ECFD-A068-4892-91FA-0F60B80DD031}" type="presParOf" srcId="{30EB7413-F462-48B1-AD3B-FC299DAC2C27}" destId="{0D3794E0-C2F5-4382-9BBE-6B9627FD2415}" srcOrd="0" destOrd="0" presId="urn:microsoft.com/office/officeart/2005/8/layout/pList1"/>
    <dgm:cxn modelId="{F54E19FE-CBA6-44CE-B8D2-1FB1BB51BEE8}" type="presParOf" srcId="{30EB7413-F462-48B1-AD3B-FC299DAC2C27}" destId="{150482DF-898F-48B6-A5BB-EEF3F93FA70B}" srcOrd="1" destOrd="0" presId="urn:microsoft.com/office/officeart/2005/8/layout/p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76E43DB0-7F60-481C-8143-78860489CB71}" type="doc">
      <dgm:prSet loTypeId="urn:microsoft.com/office/officeart/2005/8/layout/pList1" loCatId="list" qsTypeId="urn:microsoft.com/office/officeart/2005/8/quickstyle/simple1" qsCatId="simple" csTypeId="urn:microsoft.com/office/officeart/2005/8/colors/colorful1" csCatId="colorful" phldr="1"/>
      <dgm:spPr/>
      <dgm:t>
        <a:bodyPr/>
        <a:lstStyle/>
        <a:p>
          <a:endParaRPr lang="fr-FR"/>
        </a:p>
      </dgm:t>
    </dgm:pt>
    <dgm:pt modelId="{9CC3732D-0A54-4388-945D-C5CB5F42954A}">
      <dgm:prSet phldrT="[Texte]"/>
      <dgm:spPr/>
      <dgm:t>
        <a:bodyPr/>
        <a:lstStyle/>
        <a:p>
          <a:r>
            <a:rPr lang="fr-FR" dirty="0" smtClean="0"/>
            <a:t>NOMENCLATURE</a:t>
          </a:r>
          <a:endParaRPr lang="fr-FR" dirty="0"/>
        </a:p>
      </dgm:t>
    </dgm:pt>
    <dgm:pt modelId="{9E900541-AFBD-48CD-BDEF-79153161A5C8}" type="parTrans" cxnId="{6EEC7E47-C4BD-4F55-8EF4-E9D7899EC0EF}">
      <dgm:prSet/>
      <dgm:spPr/>
      <dgm:t>
        <a:bodyPr/>
        <a:lstStyle/>
        <a:p>
          <a:endParaRPr lang="fr-FR"/>
        </a:p>
      </dgm:t>
    </dgm:pt>
    <dgm:pt modelId="{80198CEC-DFA3-43F5-B5B8-49F930276BA3}" type="sibTrans" cxnId="{6EEC7E47-C4BD-4F55-8EF4-E9D7899EC0EF}">
      <dgm:prSet/>
      <dgm:spPr/>
      <dgm:t>
        <a:bodyPr/>
        <a:lstStyle/>
        <a:p>
          <a:endParaRPr lang="fr-FR"/>
        </a:p>
      </dgm:t>
    </dgm:pt>
    <dgm:pt modelId="{A0EFA834-1D08-49B4-8781-3A8B4B309BAD}">
      <dgm:prSet phldrT="[Texte]"/>
      <dgm:spPr/>
      <dgm:t>
        <a:bodyPr/>
        <a:lstStyle/>
        <a:p>
          <a:r>
            <a:rPr lang="fr-FR" dirty="0" smtClean="0"/>
            <a:t>SIECLE</a:t>
          </a:r>
          <a:endParaRPr lang="fr-FR" dirty="0"/>
        </a:p>
      </dgm:t>
    </dgm:pt>
    <dgm:pt modelId="{21C56982-FEAE-4918-8E92-8A4436C941B2}" type="parTrans" cxnId="{21EAC39B-97AE-4CA3-B8F1-3F9AB4A9167A}">
      <dgm:prSet/>
      <dgm:spPr/>
      <dgm:t>
        <a:bodyPr/>
        <a:lstStyle/>
        <a:p>
          <a:endParaRPr lang="fr-FR"/>
        </a:p>
      </dgm:t>
    </dgm:pt>
    <dgm:pt modelId="{352A2065-5B60-47D6-AB9E-1BADD25BDA1A}" type="sibTrans" cxnId="{21EAC39B-97AE-4CA3-B8F1-3F9AB4A9167A}">
      <dgm:prSet/>
      <dgm:spPr/>
      <dgm:t>
        <a:bodyPr/>
        <a:lstStyle/>
        <a:p>
          <a:endParaRPr lang="fr-FR"/>
        </a:p>
      </dgm:t>
    </dgm:pt>
    <dgm:pt modelId="{EB22B034-2A1C-4929-811C-DD56A03F4015}">
      <dgm:prSet phldrT="[Texte]"/>
      <dgm:spPr/>
      <dgm:t>
        <a:bodyPr/>
        <a:lstStyle/>
        <a:p>
          <a:r>
            <a:rPr lang="fr-FR" dirty="0" smtClean="0"/>
            <a:t>CYCLADE</a:t>
          </a:r>
          <a:endParaRPr lang="fr-FR" dirty="0"/>
        </a:p>
      </dgm:t>
    </dgm:pt>
    <dgm:pt modelId="{3298374D-F59F-4E58-A937-2A747D73BCD2}" type="parTrans" cxnId="{6E814EA5-EB9C-466C-AF61-D46AE1E65414}">
      <dgm:prSet/>
      <dgm:spPr/>
      <dgm:t>
        <a:bodyPr/>
        <a:lstStyle/>
        <a:p>
          <a:endParaRPr lang="fr-FR"/>
        </a:p>
      </dgm:t>
    </dgm:pt>
    <dgm:pt modelId="{C663315F-67C3-4C74-8E53-F4F4A7F62314}" type="sibTrans" cxnId="{6E814EA5-EB9C-466C-AF61-D46AE1E65414}">
      <dgm:prSet/>
      <dgm:spPr/>
      <dgm:t>
        <a:bodyPr/>
        <a:lstStyle/>
        <a:p>
          <a:endParaRPr lang="fr-FR"/>
        </a:p>
      </dgm:t>
    </dgm:pt>
    <dgm:pt modelId="{6133D329-C822-4322-86D6-FBE0BEA9716B}">
      <dgm:prSet phldrT="[Texte]"/>
      <dgm:spPr/>
      <dgm:t>
        <a:bodyPr/>
        <a:lstStyle/>
        <a:p>
          <a:r>
            <a:rPr lang="fr-FR" dirty="0" smtClean="0"/>
            <a:t>LSU</a:t>
          </a:r>
          <a:endParaRPr lang="fr-FR" dirty="0"/>
        </a:p>
      </dgm:t>
    </dgm:pt>
    <dgm:pt modelId="{F74B889A-222A-4D7C-BBA9-6EB038C2AAB1}" type="parTrans" cxnId="{0FED2132-D238-4C44-875A-A1E97F9CBB4D}">
      <dgm:prSet/>
      <dgm:spPr/>
      <dgm:t>
        <a:bodyPr/>
        <a:lstStyle/>
        <a:p>
          <a:endParaRPr lang="fr-FR"/>
        </a:p>
      </dgm:t>
    </dgm:pt>
    <dgm:pt modelId="{E5EF6870-927F-4E20-84FE-AD10124D12D9}" type="sibTrans" cxnId="{0FED2132-D238-4C44-875A-A1E97F9CBB4D}">
      <dgm:prSet/>
      <dgm:spPr/>
      <dgm:t>
        <a:bodyPr/>
        <a:lstStyle/>
        <a:p>
          <a:endParaRPr lang="fr-FR"/>
        </a:p>
      </dgm:t>
    </dgm:pt>
    <dgm:pt modelId="{5ED34874-996E-4C19-83E0-B3E5026A45C2}" type="pres">
      <dgm:prSet presAssocID="{76E43DB0-7F60-481C-8143-78860489CB71}" presName="Name0" presStyleCnt="0">
        <dgm:presLayoutVars>
          <dgm:dir/>
          <dgm:resizeHandles val="exact"/>
        </dgm:presLayoutVars>
      </dgm:prSet>
      <dgm:spPr/>
      <dgm:t>
        <a:bodyPr/>
        <a:lstStyle/>
        <a:p>
          <a:endParaRPr lang="fr-FR"/>
        </a:p>
      </dgm:t>
    </dgm:pt>
    <dgm:pt modelId="{839DC71D-3D44-4C8C-BD93-4A4DF2A5A598}" type="pres">
      <dgm:prSet presAssocID="{9CC3732D-0A54-4388-945D-C5CB5F42954A}" presName="compNode" presStyleCnt="0"/>
      <dgm:spPr/>
    </dgm:pt>
    <dgm:pt modelId="{8A60D8C3-A47C-4E53-B6F8-41AE25A63154}" type="pres">
      <dgm:prSet presAssocID="{9CC3732D-0A54-4388-945D-C5CB5F42954A}" presName="pictRect" presStyleLbl="node1" presStyleIdx="0" presStyleCnt="4"/>
      <dgm:spPr/>
    </dgm:pt>
    <dgm:pt modelId="{D7726CF8-E8C7-46F3-A201-C01E4963373D}" type="pres">
      <dgm:prSet presAssocID="{9CC3732D-0A54-4388-945D-C5CB5F42954A}" presName="textRect" presStyleLbl="revTx" presStyleIdx="0" presStyleCnt="4">
        <dgm:presLayoutVars>
          <dgm:bulletEnabled val="1"/>
        </dgm:presLayoutVars>
      </dgm:prSet>
      <dgm:spPr/>
      <dgm:t>
        <a:bodyPr/>
        <a:lstStyle/>
        <a:p>
          <a:endParaRPr lang="fr-FR"/>
        </a:p>
      </dgm:t>
    </dgm:pt>
    <dgm:pt modelId="{CBBF676A-87E5-4B14-9B6A-DD42147C8ABE}" type="pres">
      <dgm:prSet presAssocID="{80198CEC-DFA3-43F5-B5B8-49F930276BA3}" presName="sibTrans" presStyleLbl="sibTrans2D1" presStyleIdx="0" presStyleCnt="0"/>
      <dgm:spPr/>
      <dgm:t>
        <a:bodyPr/>
        <a:lstStyle/>
        <a:p>
          <a:endParaRPr lang="fr-FR"/>
        </a:p>
      </dgm:t>
    </dgm:pt>
    <dgm:pt modelId="{2B663BD9-5DE0-4716-BD95-643880572E40}" type="pres">
      <dgm:prSet presAssocID="{A0EFA834-1D08-49B4-8781-3A8B4B309BAD}" presName="compNode" presStyleCnt="0"/>
      <dgm:spPr/>
    </dgm:pt>
    <dgm:pt modelId="{8D75A7BB-83F2-422C-AA03-43BFA346034A}" type="pres">
      <dgm:prSet presAssocID="{A0EFA834-1D08-49B4-8781-3A8B4B309BAD}" presName="pictRect" presStyleLbl="node1" presStyleIdx="1" presStyleCnt="4"/>
      <dgm:spPr/>
    </dgm:pt>
    <dgm:pt modelId="{A8ADB02A-EC71-437D-A33C-4EEB995DAD7B}" type="pres">
      <dgm:prSet presAssocID="{A0EFA834-1D08-49B4-8781-3A8B4B309BAD}" presName="textRect" presStyleLbl="revTx" presStyleIdx="1" presStyleCnt="4">
        <dgm:presLayoutVars>
          <dgm:bulletEnabled val="1"/>
        </dgm:presLayoutVars>
      </dgm:prSet>
      <dgm:spPr/>
      <dgm:t>
        <a:bodyPr/>
        <a:lstStyle/>
        <a:p>
          <a:endParaRPr lang="fr-FR"/>
        </a:p>
      </dgm:t>
    </dgm:pt>
    <dgm:pt modelId="{7F838A46-71ED-43CC-8501-B221A5D9AADF}" type="pres">
      <dgm:prSet presAssocID="{352A2065-5B60-47D6-AB9E-1BADD25BDA1A}" presName="sibTrans" presStyleLbl="sibTrans2D1" presStyleIdx="0" presStyleCnt="0"/>
      <dgm:spPr/>
      <dgm:t>
        <a:bodyPr/>
        <a:lstStyle/>
        <a:p>
          <a:endParaRPr lang="fr-FR"/>
        </a:p>
      </dgm:t>
    </dgm:pt>
    <dgm:pt modelId="{52656C9B-4DF6-4A1A-9225-3ADC94D3402B}" type="pres">
      <dgm:prSet presAssocID="{EB22B034-2A1C-4929-811C-DD56A03F4015}" presName="compNode" presStyleCnt="0"/>
      <dgm:spPr/>
    </dgm:pt>
    <dgm:pt modelId="{988F9588-01B1-4914-9672-0B265DE1A6B2}" type="pres">
      <dgm:prSet presAssocID="{EB22B034-2A1C-4929-811C-DD56A03F4015}" presName="pictRect" presStyleLbl="node1" presStyleIdx="2" presStyleCnt="4"/>
      <dgm:spPr/>
    </dgm:pt>
    <dgm:pt modelId="{DF19EA2E-DE2B-4CF7-BC97-A2ED38936F90}" type="pres">
      <dgm:prSet presAssocID="{EB22B034-2A1C-4929-811C-DD56A03F4015}" presName="textRect" presStyleLbl="revTx" presStyleIdx="2" presStyleCnt="4">
        <dgm:presLayoutVars>
          <dgm:bulletEnabled val="1"/>
        </dgm:presLayoutVars>
      </dgm:prSet>
      <dgm:spPr/>
      <dgm:t>
        <a:bodyPr/>
        <a:lstStyle/>
        <a:p>
          <a:endParaRPr lang="fr-FR"/>
        </a:p>
      </dgm:t>
    </dgm:pt>
    <dgm:pt modelId="{CD229410-CCCB-4EC2-B5CB-22269B36A83B}" type="pres">
      <dgm:prSet presAssocID="{C663315F-67C3-4C74-8E53-F4F4A7F62314}" presName="sibTrans" presStyleLbl="sibTrans2D1" presStyleIdx="0" presStyleCnt="0"/>
      <dgm:spPr/>
      <dgm:t>
        <a:bodyPr/>
        <a:lstStyle/>
        <a:p>
          <a:endParaRPr lang="fr-FR"/>
        </a:p>
      </dgm:t>
    </dgm:pt>
    <dgm:pt modelId="{30EB7413-F462-48B1-AD3B-FC299DAC2C27}" type="pres">
      <dgm:prSet presAssocID="{6133D329-C822-4322-86D6-FBE0BEA9716B}" presName="compNode" presStyleCnt="0"/>
      <dgm:spPr/>
    </dgm:pt>
    <dgm:pt modelId="{0D3794E0-C2F5-4382-9BBE-6B9627FD2415}" type="pres">
      <dgm:prSet presAssocID="{6133D329-C822-4322-86D6-FBE0BEA9716B}" presName="pictRect" presStyleLbl="node1" presStyleIdx="3" presStyleCnt="4"/>
      <dgm:spPr/>
    </dgm:pt>
    <dgm:pt modelId="{150482DF-898F-48B6-A5BB-EEF3F93FA70B}" type="pres">
      <dgm:prSet presAssocID="{6133D329-C822-4322-86D6-FBE0BEA9716B}" presName="textRect" presStyleLbl="revTx" presStyleIdx="3" presStyleCnt="4">
        <dgm:presLayoutVars>
          <dgm:bulletEnabled val="1"/>
        </dgm:presLayoutVars>
      </dgm:prSet>
      <dgm:spPr/>
      <dgm:t>
        <a:bodyPr/>
        <a:lstStyle/>
        <a:p>
          <a:endParaRPr lang="fr-FR"/>
        </a:p>
      </dgm:t>
    </dgm:pt>
  </dgm:ptLst>
  <dgm:cxnLst>
    <dgm:cxn modelId="{21EAC39B-97AE-4CA3-B8F1-3F9AB4A9167A}" srcId="{76E43DB0-7F60-481C-8143-78860489CB71}" destId="{A0EFA834-1D08-49B4-8781-3A8B4B309BAD}" srcOrd="1" destOrd="0" parTransId="{21C56982-FEAE-4918-8E92-8A4436C941B2}" sibTransId="{352A2065-5B60-47D6-AB9E-1BADD25BDA1A}"/>
    <dgm:cxn modelId="{FEAB9136-A8B6-4379-A62E-F20E96DAB8A1}" type="presOf" srcId="{9CC3732D-0A54-4388-945D-C5CB5F42954A}" destId="{D7726CF8-E8C7-46F3-A201-C01E4963373D}" srcOrd="0" destOrd="0" presId="urn:microsoft.com/office/officeart/2005/8/layout/pList1"/>
    <dgm:cxn modelId="{6EEC7E47-C4BD-4F55-8EF4-E9D7899EC0EF}" srcId="{76E43DB0-7F60-481C-8143-78860489CB71}" destId="{9CC3732D-0A54-4388-945D-C5CB5F42954A}" srcOrd="0" destOrd="0" parTransId="{9E900541-AFBD-48CD-BDEF-79153161A5C8}" sibTransId="{80198CEC-DFA3-43F5-B5B8-49F930276BA3}"/>
    <dgm:cxn modelId="{78CA743A-A2D7-44A5-9F50-43979C681A01}" type="presOf" srcId="{80198CEC-DFA3-43F5-B5B8-49F930276BA3}" destId="{CBBF676A-87E5-4B14-9B6A-DD42147C8ABE}" srcOrd="0" destOrd="0" presId="urn:microsoft.com/office/officeart/2005/8/layout/pList1"/>
    <dgm:cxn modelId="{BA44725A-72F5-4483-B15F-41770A32F7B3}" type="presOf" srcId="{352A2065-5B60-47D6-AB9E-1BADD25BDA1A}" destId="{7F838A46-71ED-43CC-8501-B221A5D9AADF}" srcOrd="0" destOrd="0" presId="urn:microsoft.com/office/officeart/2005/8/layout/pList1"/>
    <dgm:cxn modelId="{03B72A84-ADA8-4B06-A700-2D0084DA1E68}" type="presOf" srcId="{C663315F-67C3-4C74-8E53-F4F4A7F62314}" destId="{CD229410-CCCB-4EC2-B5CB-22269B36A83B}" srcOrd="0" destOrd="0" presId="urn:microsoft.com/office/officeart/2005/8/layout/pList1"/>
    <dgm:cxn modelId="{ED353738-1E42-41A5-A697-03AD19DEAA8A}" type="presOf" srcId="{6133D329-C822-4322-86D6-FBE0BEA9716B}" destId="{150482DF-898F-48B6-A5BB-EEF3F93FA70B}" srcOrd="0" destOrd="0" presId="urn:microsoft.com/office/officeart/2005/8/layout/pList1"/>
    <dgm:cxn modelId="{84CED988-783A-47D9-8E1B-98156FA4A010}" type="presOf" srcId="{76E43DB0-7F60-481C-8143-78860489CB71}" destId="{5ED34874-996E-4C19-83E0-B3E5026A45C2}" srcOrd="0" destOrd="0" presId="urn:microsoft.com/office/officeart/2005/8/layout/pList1"/>
    <dgm:cxn modelId="{7C0E7D0D-EBC0-40FE-8EDA-7461759F3883}" type="presOf" srcId="{EB22B034-2A1C-4929-811C-DD56A03F4015}" destId="{DF19EA2E-DE2B-4CF7-BC97-A2ED38936F90}" srcOrd="0" destOrd="0" presId="urn:microsoft.com/office/officeart/2005/8/layout/pList1"/>
    <dgm:cxn modelId="{6E814EA5-EB9C-466C-AF61-D46AE1E65414}" srcId="{76E43DB0-7F60-481C-8143-78860489CB71}" destId="{EB22B034-2A1C-4929-811C-DD56A03F4015}" srcOrd="2" destOrd="0" parTransId="{3298374D-F59F-4E58-A937-2A747D73BCD2}" sibTransId="{C663315F-67C3-4C74-8E53-F4F4A7F62314}"/>
    <dgm:cxn modelId="{0FED2132-D238-4C44-875A-A1E97F9CBB4D}" srcId="{76E43DB0-7F60-481C-8143-78860489CB71}" destId="{6133D329-C822-4322-86D6-FBE0BEA9716B}" srcOrd="3" destOrd="0" parTransId="{F74B889A-222A-4D7C-BBA9-6EB038C2AAB1}" sibTransId="{E5EF6870-927F-4E20-84FE-AD10124D12D9}"/>
    <dgm:cxn modelId="{3388E795-1359-4B8A-9DF8-457EF457D683}" type="presOf" srcId="{A0EFA834-1D08-49B4-8781-3A8B4B309BAD}" destId="{A8ADB02A-EC71-437D-A33C-4EEB995DAD7B}" srcOrd="0" destOrd="0" presId="urn:microsoft.com/office/officeart/2005/8/layout/pList1"/>
    <dgm:cxn modelId="{5D43A044-8107-40B0-9280-D3A487A7D6C4}" type="presParOf" srcId="{5ED34874-996E-4C19-83E0-B3E5026A45C2}" destId="{839DC71D-3D44-4C8C-BD93-4A4DF2A5A598}" srcOrd="0" destOrd="0" presId="urn:microsoft.com/office/officeart/2005/8/layout/pList1"/>
    <dgm:cxn modelId="{964821BA-835C-4A42-8FDF-D5FF0080FB2D}" type="presParOf" srcId="{839DC71D-3D44-4C8C-BD93-4A4DF2A5A598}" destId="{8A60D8C3-A47C-4E53-B6F8-41AE25A63154}" srcOrd="0" destOrd="0" presId="urn:microsoft.com/office/officeart/2005/8/layout/pList1"/>
    <dgm:cxn modelId="{29FF358C-A884-40AA-A90A-F9AD961DE542}" type="presParOf" srcId="{839DC71D-3D44-4C8C-BD93-4A4DF2A5A598}" destId="{D7726CF8-E8C7-46F3-A201-C01E4963373D}" srcOrd="1" destOrd="0" presId="urn:microsoft.com/office/officeart/2005/8/layout/pList1"/>
    <dgm:cxn modelId="{F1959723-AE04-471C-ADDF-B2B0BCB64110}" type="presParOf" srcId="{5ED34874-996E-4C19-83E0-B3E5026A45C2}" destId="{CBBF676A-87E5-4B14-9B6A-DD42147C8ABE}" srcOrd="1" destOrd="0" presId="urn:microsoft.com/office/officeart/2005/8/layout/pList1"/>
    <dgm:cxn modelId="{AF102830-FF8C-48B0-89B9-D033B6ACC875}" type="presParOf" srcId="{5ED34874-996E-4C19-83E0-B3E5026A45C2}" destId="{2B663BD9-5DE0-4716-BD95-643880572E40}" srcOrd="2" destOrd="0" presId="urn:microsoft.com/office/officeart/2005/8/layout/pList1"/>
    <dgm:cxn modelId="{B55BF803-128E-473E-8F90-1325D1129C16}" type="presParOf" srcId="{2B663BD9-5DE0-4716-BD95-643880572E40}" destId="{8D75A7BB-83F2-422C-AA03-43BFA346034A}" srcOrd="0" destOrd="0" presId="urn:microsoft.com/office/officeart/2005/8/layout/pList1"/>
    <dgm:cxn modelId="{1AC53A4B-B88D-40E2-9141-3C9FD18D158D}" type="presParOf" srcId="{2B663BD9-5DE0-4716-BD95-643880572E40}" destId="{A8ADB02A-EC71-437D-A33C-4EEB995DAD7B}" srcOrd="1" destOrd="0" presId="urn:microsoft.com/office/officeart/2005/8/layout/pList1"/>
    <dgm:cxn modelId="{D9059C5E-4855-4B4B-A168-6161B8CC6CEC}" type="presParOf" srcId="{5ED34874-996E-4C19-83E0-B3E5026A45C2}" destId="{7F838A46-71ED-43CC-8501-B221A5D9AADF}" srcOrd="3" destOrd="0" presId="urn:microsoft.com/office/officeart/2005/8/layout/pList1"/>
    <dgm:cxn modelId="{E069D145-2469-448F-8B10-4D8DCEBD06B0}" type="presParOf" srcId="{5ED34874-996E-4C19-83E0-B3E5026A45C2}" destId="{52656C9B-4DF6-4A1A-9225-3ADC94D3402B}" srcOrd="4" destOrd="0" presId="urn:microsoft.com/office/officeart/2005/8/layout/pList1"/>
    <dgm:cxn modelId="{CFCD3026-4451-474A-ACB3-9494519E24A8}" type="presParOf" srcId="{52656C9B-4DF6-4A1A-9225-3ADC94D3402B}" destId="{988F9588-01B1-4914-9672-0B265DE1A6B2}" srcOrd="0" destOrd="0" presId="urn:microsoft.com/office/officeart/2005/8/layout/pList1"/>
    <dgm:cxn modelId="{F16C3557-1CAC-403B-9DE7-E33BAA4F62DF}" type="presParOf" srcId="{52656C9B-4DF6-4A1A-9225-3ADC94D3402B}" destId="{DF19EA2E-DE2B-4CF7-BC97-A2ED38936F90}" srcOrd="1" destOrd="0" presId="urn:microsoft.com/office/officeart/2005/8/layout/pList1"/>
    <dgm:cxn modelId="{C2F3569F-50A4-4EA7-8317-69E28E80989C}" type="presParOf" srcId="{5ED34874-996E-4C19-83E0-B3E5026A45C2}" destId="{CD229410-CCCB-4EC2-B5CB-22269B36A83B}" srcOrd="5" destOrd="0" presId="urn:microsoft.com/office/officeart/2005/8/layout/pList1"/>
    <dgm:cxn modelId="{B4649E78-874F-429A-94D6-CB207D517CBE}" type="presParOf" srcId="{5ED34874-996E-4C19-83E0-B3E5026A45C2}" destId="{30EB7413-F462-48B1-AD3B-FC299DAC2C27}" srcOrd="6" destOrd="0" presId="urn:microsoft.com/office/officeart/2005/8/layout/pList1"/>
    <dgm:cxn modelId="{4588ECFD-A068-4892-91FA-0F60B80DD031}" type="presParOf" srcId="{30EB7413-F462-48B1-AD3B-FC299DAC2C27}" destId="{0D3794E0-C2F5-4382-9BBE-6B9627FD2415}" srcOrd="0" destOrd="0" presId="urn:microsoft.com/office/officeart/2005/8/layout/pList1"/>
    <dgm:cxn modelId="{F54E19FE-CBA6-44CE-B8D2-1FB1BB51BEE8}" type="presParOf" srcId="{30EB7413-F462-48B1-AD3B-FC299DAC2C27}" destId="{150482DF-898F-48B6-A5BB-EEF3F93FA70B}" srcOrd="1" destOrd="0" presId="urn:microsoft.com/office/officeart/2005/8/layout/pList1"/>
  </dgm:cxnLst>
  <dgm:bg/>
  <dgm:whole/>
  <dgm:extLst>
    <a:ext uri="http://schemas.microsoft.com/office/drawing/2008/diagram">
      <dsp:dataModelExt xmlns:dsp="http://schemas.microsoft.com/office/drawing/2008/diagram" relId="rId12"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A60D8C3-A47C-4E53-B6F8-41AE25A63154}">
      <dsp:nvSpPr>
        <dsp:cNvPr id="0" name=""/>
        <dsp:cNvSpPr/>
      </dsp:nvSpPr>
      <dsp:spPr>
        <a:xfrm>
          <a:off x="1980" y="506194"/>
          <a:ext cx="942251" cy="649211"/>
        </a:xfrm>
        <a:prstGeom prst="roundRect">
          <a:avLst/>
        </a:prstGeom>
        <a:blipFill>
          <a:blip xmlns:r="http://schemas.openxmlformats.org/officeDocument/2006/relationships" r:embed="rId1" cstate="print">
            <a:extLst>
              <a:ext uri="{28A0092B-C50C-407E-A947-70E740481C1C}">
                <a14:useLocalDpi xmlns:a14="http://schemas.microsoft.com/office/drawing/2010/main" val="0"/>
              </a:ext>
            </a:extLst>
          </a:blip>
          <a:srcRect/>
          <a:stretch>
            <a:fillRect l="-6000" r="-6000"/>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D7726CF8-E8C7-46F3-A201-C01E4963373D}">
      <dsp:nvSpPr>
        <dsp:cNvPr id="0" name=""/>
        <dsp:cNvSpPr/>
      </dsp:nvSpPr>
      <dsp:spPr>
        <a:xfrm>
          <a:off x="1980" y="1155406"/>
          <a:ext cx="942251" cy="34957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8232" tIns="78232" rIns="78232" bIns="0" numCol="1" spcCol="1270" anchor="t" anchorCtr="0">
          <a:noAutofit/>
        </a:bodyPr>
        <a:lstStyle/>
        <a:p>
          <a:pPr lvl="0" algn="ctr" defTabSz="488950">
            <a:lnSpc>
              <a:spcPct val="90000"/>
            </a:lnSpc>
            <a:spcBef>
              <a:spcPct val="0"/>
            </a:spcBef>
            <a:spcAft>
              <a:spcPct val="35000"/>
            </a:spcAft>
          </a:pPr>
          <a:r>
            <a:rPr lang="fr-FR" sz="1100" kern="1200" dirty="0" smtClean="0"/>
            <a:t>FREGATA</a:t>
          </a:r>
          <a:endParaRPr lang="fr-FR" sz="1100" kern="1200" dirty="0"/>
        </a:p>
      </dsp:txBody>
      <dsp:txXfrm>
        <a:off x="1980" y="1155406"/>
        <a:ext cx="942251" cy="349575"/>
      </dsp:txXfrm>
    </dsp:sp>
    <dsp:sp modelId="{8D75A7BB-83F2-422C-AA03-43BFA346034A}">
      <dsp:nvSpPr>
        <dsp:cNvPr id="0" name=""/>
        <dsp:cNvSpPr/>
      </dsp:nvSpPr>
      <dsp:spPr>
        <a:xfrm>
          <a:off x="1038496" y="506194"/>
          <a:ext cx="942251" cy="649211"/>
        </a:xfrm>
        <a:prstGeom prst="roundRect">
          <a:avLst/>
        </a:prstGeom>
        <a:blipFill>
          <a:blip xmlns:r="http://schemas.openxmlformats.org/officeDocument/2006/relationships" r:embed="rId2">
            <a:extLst>
              <a:ext uri="{28A0092B-C50C-407E-A947-70E740481C1C}">
                <a14:useLocalDpi xmlns:a14="http://schemas.microsoft.com/office/drawing/2010/main" val="0"/>
              </a:ext>
            </a:extLst>
          </a:blip>
          <a:srcRect/>
          <a:stretch>
            <a:fillRect l="-9000" r="-9000"/>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A8ADB02A-EC71-437D-A33C-4EEB995DAD7B}">
      <dsp:nvSpPr>
        <dsp:cNvPr id="0" name=""/>
        <dsp:cNvSpPr/>
      </dsp:nvSpPr>
      <dsp:spPr>
        <a:xfrm>
          <a:off x="1038496" y="1155406"/>
          <a:ext cx="942251" cy="34957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8232" tIns="78232" rIns="78232" bIns="0" numCol="1" spcCol="1270" anchor="t" anchorCtr="0">
          <a:noAutofit/>
        </a:bodyPr>
        <a:lstStyle/>
        <a:p>
          <a:pPr lvl="0" algn="ctr" defTabSz="488950">
            <a:lnSpc>
              <a:spcPct val="90000"/>
            </a:lnSpc>
            <a:spcBef>
              <a:spcPct val="0"/>
            </a:spcBef>
            <a:spcAft>
              <a:spcPct val="35000"/>
            </a:spcAft>
          </a:pPr>
          <a:r>
            <a:rPr lang="fr-FR" sz="1100" kern="1200" dirty="0" smtClean="0"/>
            <a:t>REFEA</a:t>
          </a:r>
          <a:endParaRPr lang="fr-FR" sz="1100" kern="1200" dirty="0"/>
        </a:p>
      </dsp:txBody>
      <dsp:txXfrm>
        <a:off x="1038496" y="1155406"/>
        <a:ext cx="942251" cy="349575"/>
      </dsp:txXfrm>
    </dsp:sp>
    <dsp:sp modelId="{988F9588-01B1-4914-9672-0B265DE1A6B2}">
      <dsp:nvSpPr>
        <dsp:cNvPr id="0" name=""/>
        <dsp:cNvSpPr/>
      </dsp:nvSpPr>
      <dsp:spPr>
        <a:xfrm>
          <a:off x="2075013" y="506194"/>
          <a:ext cx="942251" cy="649211"/>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DF19EA2E-DE2B-4CF7-BC97-A2ED38936F90}">
      <dsp:nvSpPr>
        <dsp:cNvPr id="0" name=""/>
        <dsp:cNvSpPr/>
      </dsp:nvSpPr>
      <dsp:spPr>
        <a:xfrm>
          <a:off x="2075013" y="1155406"/>
          <a:ext cx="942251" cy="34957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8232" tIns="78232" rIns="78232" bIns="0" numCol="1" spcCol="1270" anchor="t" anchorCtr="0">
          <a:noAutofit/>
        </a:bodyPr>
        <a:lstStyle/>
        <a:p>
          <a:pPr lvl="0" algn="ctr" defTabSz="488950">
            <a:lnSpc>
              <a:spcPct val="90000"/>
            </a:lnSpc>
            <a:spcBef>
              <a:spcPct val="0"/>
            </a:spcBef>
            <a:spcAft>
              <a:spcPct val="35000"/>
            </a:spcAft>
          </a:pPr>
          <a:r>
            <a:rPr lang="fr-FR" sz="1100" kern="1200" dirty="0" smtClean="0"/>
            <a:t>PHOENIX</a:t>
          </a:r>
          <a:endParaRPr lang="fr-FR" sz="1100" kern="1200" dirty="0"/>
        </a:p>
      </dsp:txBody>
      <dsp:txXfrm>
        <a:off x="2075013" y="1155406"/>
        <a:ext cx="942251" cy="349575"/>
      </dsp:txXfrm>
    </dsp:sp>
    <dsp:sp modelId="{0D3794E0-C2F5-4382-9BBE-6B9627FD2415}">
      <dsp:nvSpPr>
        <dsp:cNvPr id="0" name=""/>
        <dsp:cNvSpPr/>
      </dsp:nvSpPr>
      <dsp:spPr>
        <a:xfrm>
          <a:off x="3111530" y="506194"/>
          <a:ext cx="942251" cy="649211"/>
        </a:xfrm>
        <a:prstGeom prst="roundRect">
          <a:avLst/>
        </a:prstGeom>
        <a:blipFill>
          <a:blip xmlns:r="http://schemas.openxmlformats.org/officeDocument/2006/relationships" r:embed="rId3">
            <a:extLst>
              <a:ext uri="{28A0092B-C50C-407E-A947-70E740481C1C}">
                <a14:useLocalDpi xmlns:a14="http://schemas.microsoft.com/office/drawing/2010/main" val="0"/>
              </a:ext>
            </a:extLst>
          </a:blip>
          <a:srcRect/>
          <a:stretch>
            <a:fillRect l="-73000" r="-73000"/>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150482DF-898F-48B6-A5BB-EEF3F93FA70B}">
      <dsp:nvSpPr>
        <dsp:cNvPr id="0" name=""/>
        <dsp:cNvSpPr/>
      </dsp:nvSpPr>
      <dsp:spPr>
        <a:xfrm>
          <a:off x="3111530" y="1155406"/>
          <a:ext cx="942251" cy="34957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8232" tIns="78232" rIns="78232" bIns="0" numCol="1" spcCol="1270" anchor="t" anchorCtr="0">
          <a:noAutofit/>
        </a:bodyPr>
        <a:lstStyle/>
        <a:p>
          <a:pPr lvl="0" algn="ctr" defTabSz="488950">
            <a:lnSpc>
              <a:spcPct val="90000"/>
            </a:lnSpc>
            <a:spcBef>
              <a:spcPct val="0"/>
            </a:spcBef>
            <a:spcAft>
              <a:spcPct val="35000"/>
            </a:spcAft>
          </a:pPr>
          <a:r>
            <a:rPr lang="fr-FR" sz="1100" kern="1200" dirty="0" smtClean="0"/>
            <a:t>TELESERVICE</a:t>
          </a:r>
          <a:endParaRPr lang="fr-FR" sz="1100" kern="1200" dirty="0"/>
        </a:p>
      </dsp:txBody>
      <dsp:txXfrm>
        <a:off x="3111530" y="1155406"/>
        <a:ext cx="942251" cy="349575"/>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A60D8C3-A47C-4E53-B6F8-41AE25A63154}">
      <dsp:nvSpPr>
        <dsp:cNvPr id="0" name=""/>
        <dsp:cNvSpPr/>
      </dsp:nvSpPr>
      <dsp:spPr>
        <a:xfrm>
          <a:off x="1980" y="506194"/>
          <a:ext cx="942251" cy="649211"/>
        </a:xfrm>
        <a:prstGeom prst="round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D7726CF8-E8C7-46F3-A201-C01E4963373D}">
      <dsp:nvSpPr>
        <dsp:cNvPr id="0" name=""/>
        <dsp:cNvSpPr/>
      </dsp:nvSpPr>
      <dsp:spPr>
        <a:xfrm>
          <a:off x="1980" y="1155406"/>
          <a:ext cx="942251" cy="34957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4008" tIns="64008" rIns="64008" bIns="0" numCol="1" spcCol="1270" anchor="t" anchorCtr="0">
          <a:noAutofit/>
        </a:bodyPr>
        <a:lstStyle/>
        <a:p>
          <a:pPr lvl="0" algn="ctr" defTabSz="400050">
            <a:lnSpc>
              <a:spcPct val="90000"/>
            </a:lnSpc>
            <a:spcBef>
              <a:spcPct val="0"/>
            </a:spcBef>
            <a:spcAft>
              <a:spcPct val="35000"/>
            </a:spcAft>
          </a:pPr>
          <a:r>
            <a:rPr lang="fr-FR" sz="900" kern="1200" dirty="0" smtClean="0"/>
            <a:t>NOMENCLATURE</a:t>
          </a:r>
          <a:endParaRPr lang="fr-FR" sz="900" kern="1200" dirty="0"/>
        </a:p>
      </dsp:txBody>
      <dsp:txXfrm>
        <a:off x="1980" y="1155406"/>
        <a:ext cx="942251" cy="349575"/>
      </dsp:txXfrm>
    </dsp:sp>
    <dsp:sp modelId="{8D75A7BB-83F2-422C-AA03-43BFA346034A}">
      <dsp:nvSpPr>
        <dsp:cNvPr id="0" name=""/>
        <dsp:cNvSpPr/>
      </dsp:nvSpPr>
      <dsp:spPr>
        <a:xfrm>
          <a:off x="1038496" y="506194"/>
          <a:ext cx="942251" cy="649211"/>
        </a:xfrm>
        <a:prstGeom prst="round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A8ADB02A-EC71-437D-A33C-4EEB995DAD7B}">
      <dsp:nvSpPr>
        <dsp:cNvPr id="0" name=""/>
        <dsp:cNvSpPr/>
      </dsp:nvSpPr>
      <dsp:spPr>
        <a:xfrm>
          <a:off x="1038496" y="1155406"/>
          <a:ext cx="942251" cy="34957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4008" tIns="64008" rIns="64008" bIns="0" numCol="1" spcCol="1270" anchor="t" anchorCtr="0">
          <a:noAutofit/>
        </a:bodyPr>
        <a:lstStyle/>
        <a:p>
          <a:pPr lvl="0" algn="ctr" defTabSz="400050">
            <a:lnSpc>
              <a:spcPct val="90000"/>
            </a:lnSpc>
            <a:spcBef>
              <a:spcPct val="0"/>
            </a:spcBef>
            <a:spcAft>
              <a:spcPct val="35000"/>
            </a:spcAft>
          </a:pPr>
          <a:r>
            <a:rPr lang="fr-FR" sz="900" kern="1200" dirty="0" smtClean="0"/>
            <a:t>SIECLE</a:t>
          </a:r>
          <a:endParaRPr lang="fr-FR" sz="900" kern="1200" dirty="0"/>
        </a:p>
      </dsp:txBody>
      <dsp:txXfrm>
        <a:off x="1038496" y="1155406"/>
        <a:ext cx="942251" cy="349575"/>
      </dsp:txXfrm>
    </dsp:sp>
    <dsp:sp modelId="{988F9588-01B1-4914-9672-0B265DE1A6B2}">
      <dsp:nvSpPr>
        <dsp:cNvPr id="0" name=""/>
        <dsp:cNvSpPr/>
      </dsp:nvSpPr>
      <dsp:spPr>
        <a:xfrm>
          <a:off x="2075013" y="506194"/>
          <a:ext cx="942251" cy="649211"/>
        </a:xfrm>
        <a:prstGeom prst="roundRect">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DF19EA2E-DE2B-4CF7-BC97-A2ED38936F90}">
      <dsp:nvSpPr>
        <dsp:cNvPr id="0" name=""/>
        <dsp:cNvSpPr/>
      </dsp:nvSpPr>
      <dsp:spPr>
        <a:xfrm>
          <a:off x="2075013" y="1155406"/>
          <a:ext cx="942251" cy="34957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4008" tIns="64008" rIns="64008" bIns="0" numCol="1" spcCol="1270" anchor="t" anchorCtr="0">
          <a:noAutofit/>
        </a:bodyPr>
        <a:lstStyle/>
        <a:p>
          <a:pPr lvl="0" algn="ctr" defTabSz="400050">
            <a:lnSpc>
              <a:spcPct val="90000"/>
            </a:lnSpc>
            <a:spcBef>
              <a:spcPct val="0"/>
            </a:spcBef>
            <a:spcAft>
              <a:spcPct val="35000"/>
            </a:spcAft>
          </a:pPr>
          <a:r>
            <a:rPr lang="fr-FR" sz="900" kern="1200" dirty="0" smtClean="0"/>
            <a:t>CYCLADE</a:t>
          </a:r>
          <a:endParaRPr lang="fr-FR" sz="900" kern="1200" dirty="0"/>
        </a:p>
      </dsp:txBody>
      <dsp:txXfrm>
        <a:off x="2075013" y="1155406"/>
        <a:ext cx="942251" cy="349575"/>
      </dsp:txXfrm>
    </dsp:sp>
    <dsp:sp modelId="{0D3794E0-C2F5-4382-9BBE-6B9627FD2415}">
      <dsp:nvSpPr>
        <dsp:cNvPr id="0" name=""/>
        <dsp:cNvSpPr/>
      </dsp:nvSpPr>
      <dsp:spPr>
        <a:xfrm>
          <a:off x="3111530" y="506194"/>
          <a:ext cx="942251" cy="649211"/>
        </a:xfrm>
        <a:prstGeom prst="roundRect">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150482DF-898F-48B6-A5BB-EEF3F93FA70B}">
      <dsp:nvSpPr>
        <dsp:cNvPr id="0" name=""/>
        <dsp:cNvSpPr/>
      </dsp:nvSpPr>
      <dsp:spPr>
        <a:xfrm>
          <a:off x="3111530" y="1155406"/>
          <a:ext cx="942251" cy="34957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4008" tIns="64008" rIns="64008" bIns="0" numCol="1" spcCol="1270" anchor="t" anchorCtr="0">
          <a:noAutofit/>
        </a:bodyPr>
        <a:lstStyle/>
        <a:p>
          <a:pPr lvl="0" algn="ctr" defTabSz="400050">
            <a:lnSpc>
              <a:spcPct val="90000"/>
            </a:lnSpc>
            <a:spcBef>
              <a:spcPct val="0"/>
            </a:spcBef>
            <a:spcAft>
              <a:spcPct val="35000"/>
            </a:spcAft>
          </a:pPr>
          <a:r>
            <a:rPr lang="fr-FR" sz="900" kern="1200" dirty="0" smtClean="0"/>
            <a:t>LSU</a:t>
          </a:r>
          <a:endParaRPr lang="fr-FR" sz="900" kern="1200" dirty="0"/>
        </a:p>
      </dsp:txBody>
      <dsp:txXfrm>
        <a:off x="3111530" y="1155406"/>
        <a:ext cx="942251" cy="349575"/>
      </dsp:txXfrm>
    </dsp:sp>
  </dsp:spTree>
</dsp:drawing>
</file>

<file path=ppt/diagrams/layout1.xml><?xml version="1.0" encoding="utf-8"?>
<dgm:layoutDef xmlns:dgm="http://schemas.openxmlformats.org/drawingml/2006/diagram" xmlns:a="http://schemas.openxmlformats.org/drawingml/2006/main" uniqueId="urn:microsoft.com/office/officeart/2005/8/layout/pList1">
  <dgm:title val=""/>
  <dgm:desc val=""/>
  <dgm:catLst>
    <dgm:cat type="list" pri="2000"/>
    <dgm:cat type="picture" pri="2500"/>
    <dgm:cat type="pictureconvert" pri="2500"/>
  </dgm:catLst>
  <dgm:sampData>
    <dgm:dataModel>
      <dgm:ptLst>
        <dgm:pt modelId="0" type="doc"/>
        <dgm:pt modelId="1">
          <dgm:prSet phldr="1"/>
        </dgm:pt>
        <dgm:pt modelId="2">
          <dgm:prSet phldr="1"/>
        </dgm:pt>
        <dgm:pt modelId="3">
          <dgm:prSet phldr="1"/>
        </dgm:pt>
        <dgm:pt modelId="4">
          <dgm:prSet phldr="1"/>
        </dgm:pt>
      </dgm:ptLst>
      <dgm:cxnLst>
        <dgm:cxn modelId="7" srcId="0" destId="1" srcOrd="0" destOrd="0"/>
        <dgm:cxn modelId="8" srcId="0" destId="2" srcOrd="1" destOrd="0"/>
        <dgm:cxn modelId="9" srcId="0" destId="3" srcOrd="2" destOrd="0"/>
        <dgm:cxn modelId="10" srcId="0" destId="4" srcOrd="3"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useDef="1">
    <dgm:dataModel>
      <dgm:ptLst/>
      <dgm:bg/>
      <dgm:whole/>
    </dgm:dataModel>
  </dgm:clrData>
  <dgm:layoutNode name="Name0">
    <dgm:varLst>
      <dgm:dir/>
      <dgm:resizeHandles val="exact"/>
    </dgm:varLst>
    <dgm:choose name="Name1">
      <dgm:if name="Name2" axis="self" func="var" arg="dir" op="equ" val="norm">
        <dgm:alg type="snake">
          <dgm:param type="grDir" val="tL"/>
          <dgm:param type="flowDir" val="row"/>
          <dgm:param type="contDir" val="sameDir"/>
          <dgm:param type="off" val="ctr"/>
          <dgm:param type="vertAlign" val="mid"/>
          <dgm:param type="horzAlign" val="ctr"/>
        </dgm:alg>
      </dgm:if>
      <dgm:else name="Name3">
        <dgm:alg type="snake">
          <dgm:param type="grDir" val="tR"/>
          <dgm:param type="flowDir" val="row"/>
          <dgm:param type="contDir" val="sameDir"/>
          <dgm:param type="off" val="ctr"/>
          <dgm:param type="vertAlign" val="mid"/>
          <dgm:param type="horzAlign" val="ctr"/>
        </dgm:alg>
      </dgm:else>
    </dgm:choose>
    <dgm:shape xmlns:r="http://schemas.openxmlformats.org/officeDocument/2006/relationships" r:blip="">
      <dgm:adjLst/>
    </dgm:shape>
    <dgm:presOf/>
    <dgm:constrLst>
      <dgm:constr type="w" for="ch" forName="compNode" refType="w"/>
      <dgm:constr type="w" for="ch" ptType="sibTrans" refType="w" refFor="ch" refForName="compNode" op="equ" fact="0.1"/>
      <dgm:constr type="sp" refType="w" refFor="ch" refForName="compNode" op="equ" fact="0.1"/>
      <dgm:constr type="primFontSz" for="des" ptType="node" op="equ" val="65"/>
    </dgm:constrLst>
    <dgm:ruleLst/>
    <dgm:forEach name="Name4" axis="ch" ptType="node">
      <dgm:layoutNode name="compNode">
        <dgm:alg type="composite">
          <dgm:param type="ar" val="0.943"/>
        </dgm:alg>
        <dgm:shape xmlns:r="http://schemas.openxmlformats.org/officeDocument/2006/relationships" r:blip="">
          <dgm:adjLst/>
        </dgm:shape>
        <dgm:presOf axis="self"/>
        <dgm:constrLst>
          <dgm:constr type="h" refType="w" fact="1.06"/>
          <dgm:constr type="h" for="ch" forName="pictRect" refType="h" fact="0.65"/>
          <dgm:constr type="w" for="ch" forName="pictRect" refType="w"/>
          <dgm:constr type="l" for="ch" forName="pictRect"/>
          <dgm:constr type="t" for="ch" forName="pictRect"/>
          <dgm:constr type="w" for="ch" forName="textRect" refType="w"/>
          <dgm:constr type="h" for="ch" forName="textRect" refType="h" fact="0.35"/>
          <dgm:constr type="l" for="ch" forName="textRect"/>
          <dgm:constr type="t" for="ch" forName="textRect" refType="b" refFor="ch" refForName="pictRect"/>
        </dgm:constrLst>
        <dgm:ruleLst/>
        <dgm:layoutNode name="pictRect">
          <dgm:alg type="sp"/>
          <dgm:shape xmlns:r="http://schemas.openxmlformats.org/officeDocument/2006/relationships" type="roundRect" r:blip="" blipPhldr="1">
            <dgm:adjLst/>
          </dgm:shape>
          <dgm:presOf/>
          <dgm:constrLst/>
          <dgm:ruleLst/>
        </dgm:layoutNode>
        <dgm:layoutNode name="textRect" styleLbl="revTx">
          <dgm:varLst>
            <dgm:bulletEnabled val="1"/>
          </dgm:varLst>
          <dgm:alg type="tx">
            <dgm:param type="txAnchorVert" val="t"/>
          </dgm:alg>
          <dgm:shape xmlns:r="http://schemas.openxmlformats.org/officeDocument/2006/relationships" type="rect" r:blip="">
            <dgm:adjLst/>
          </dgm:shape>
          <dgm:presOf axis="desOrSelf" ptType="node"/>
          <dgm:constrLst>
            <dgm:constr type="bMarg"/>
          </dgm:constrLst>
          <dgm:ruleLst>
            <dgm:rule type="primFontSz" val="5" fact="NaN" max="NaN"/>
          </dgm:ruleLst>
        </dgm:layoutNode>
      </dgm:layoutNode>
      <dgm:forEach name="Name5" axis="followSib" ptType="sibTrans" cnt="1">
        <dgm:layoutNode name="sibTrans">
          <dgm:alg type="sp"/>
          <dgm:shape xmlns:r="http://schemas.openxmlformats.org/officeDocument/2006/relationships" type="rect" r:blip="" hideGeom="1">
            <dgm:adjLst/>
          </dgm:shape>
          <dgm:presOf axis="sel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pList1">
  <dgm:title val=""/>
  <dgm:desc val=""/>
  <dgm:catLst>
    <dgm:cat type="list" pri="2000"/>
    <dgm:cat type="picture" pri="2500"/>
    <dgm:cat type="pictureconvert" pri="2500"/>
  </dgm:catLst>
  <dgm:sampData>
    <dgm:dataModel>
      <dgm:ptLst>
        <dgm:pt modelId="0" type="doc"/>
        <dgm:pt modelId="1">
          <dgm:prSet phldr="1"/>
        </dgm:pt>
        <dgm:pt modelId="2">
          <dgm:prSet phldr="1"/>
        </dgm:pt>
        <dgm:pt modelId="3">
          <dgm:prSet phldr="1"/>
        </dgm:pt>
        <dgm:pt modelId="4">
          <dgm:prSet phldr="1"/>
        </dgm:pt>
      </dgm:ptLst>
      <dgm:cxnLst>
        <dgm:cxn modelId="7" srcId="0" destId="1" srcOrd="0" destOrd="0"/>
        <dgm:cxn modelId="8" srcId="0" destId="2" srcOrd="1" destOrd="0"/>
        <dgm:cxn modelId="9" srcId="0" destId="3" srcOrd="2" destOrd="0"/>
        <dgm:cxn modelId="10" srcId="0" destId="4" srcOrd="3"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useDef="1">
    <dgm:dataModel>
      <dgm:ptLst/>
      <dgm:bg/>
      <dgm:whole/>
    </dgm:dataModel>
  </dgm:clrData>
  <dgm:layoutNode name="Name0">
    <dgm:varLst>
      <dgm:dir/>
      <dgm:resizeHandles val="exact"/>
    </dgm:varLst>
    <dgm:choose name="Name1">
      <dgm:if name="Name2" axis="self" func="var" arg="dir" op="equ" val="norm">
        <dgm:alg type="snake">
          <dgm:param type="grDir" val="tL"/>
          <dgm:param type="flowDir" val="row"/>
          <dgm:param type="contDir" val="sameDir"/>
          <dgm:param type="off" val="ctr"/>
          <dgm:param type="vertAlign" val="mid"/>
          <dgm:param type="horzAlign" val="ctr"/>
        </dgm:alg>
      </dgm:if>
      <dgm:else name="Name3">
        <dgm:alg type="snake">
          <dgm:param type="grDir" val="tR"/>
          <dgm:param type="flowDir" val="row"/>
          <dgm:param type="contDir" val="sameDir"/>
          <dgm:param type="off" val="ctr"/>
          <dgm:param type="vertAlign" val="mid"/>
          <dgm:param type="horzAlign" val="ctr"/>
        </dgm:alg>
      </dgm:else>
    </dgm:choose>
    <dgm:shape xmlns:r="http://schemas.openxmlformats.org/officeDocument/2006/relationships" r:blip="">
      <dgm:adjLst/>
    </dgm:shape>
    <dgm:presOf/>
    <dgm:constrLst>
      <dgm:constr type="w" for="ch" forName="compNode" refType="w"/>
      <dgm:constr type="w" for="ch" ptType="sibTrans" refType="w" refFor="ch" refForName="compNode" op="equ" fact="0.1"/>
      <dgm:constr type="sp" refType="w" refFor="ch" refForName="compNode" op="equ" fact="0.1"/>
      <dgm:constr type="primFontSz" for="des" ptType="node" op="equ" val="65"/>
    </dgm:constrLst>
    <dgm:ruleLst/>
    <dgm:forEach name="Name4" axis="ch" ptType="node">
      <dgm:layoutNode name="compNode">
        <dgm:alg type="composite">
          <dgm:param type="ar" val="0.943"/>
        </dgm:alg>
        <dgm:shape xmlns:r="http://schemas.openxmlformats.org/officeDocument/2006/relationships" r:blip="">
          <dgm:adjLst/>
        </dgm:shape>
        <dgm:presOf axis="self"/>
        <dgm:constrLst>
          <dgm:constr type="h" refType="w" fact="1.06"/>
          <dgm:constr type="h" for="ch" forName="pictRect" refType="h" fact="0.65"/>
          <dgm:constr type="w" for="ch" forName="pictRect" refType="w"/>
          <dgm:constr type="l" for="ch" forName="pictRect"/>
          <dgm:constr type="t" for="ch" forName="pictRect"/>
          <dgm:constr type="w" for="ch" forName="textRect" refType="w"/>
          <dgm:constr type="h" for="ch" forName="textRect" refType="h" fact="0.35"/>
          <dgm:constr type="l" for="ch" forName="textRect"/>
          <dgm:constr type="t" for="ch" forName="textRect" refType="b" refFor="ch" refForName="pictRect"/>
        </dgm:constrLst>
        <dgm:ruleLst/>
        <dgm:layoutNode name="pictRect">
          <dgm:alg type="sp"/>
          <dgm:shape xmlns:r="http://schemas.openxmlformats.org/officeDocument/2006/relationships" type="roundRect" r:blip="" blipPhldr="1">
            <dgm:adjLst/>
          </dgm:shape>
          <dgm:presOf/>
          <dgm:constrLst/>
          <dgm:ruleLst/>
        </dgm:layoutNode>
        <dgm:layoutNode name="textRect" styleLbl="revTx">
          <dgm:varLst>
            <dgm:bulletEnabled val="1"/>
          </dgm:varLst>
          <dgm:alg type="tx">
            <dgm:param type="txAnchorVert" val="t"/>
          </dgm:alg>
          <dgm:shape xmlns:r="http://schemas.openxmlformats.org/officeDocument/2006/relationships" type="rect" r:blip="">
            <dgm:adjLst/>
          </dgm:shape>
          <dgm:presOf axis="desOrSelf" ptType="node"/>
          <dgm:constrLst>
            <dgm:constr type="bMarg"/>
          </dgm:constrLst>
          <dgm:ruleLst>
            <dgm:rule type="primFontSz" val="5" fact="NaN" max="NaN"/>
          </dgm:ruleLst>
        </dgm:layoutNode>
      </dgm:layoutNode>
      <dgm:forEach name="Name5" axis="followSib" ptType="sibTrans" cnt="1">
        <dgm:layoutNode name="sibTrans">
          <dgm:alg type="sp"/>
          <dgm:shape xmlns:r="http://schemas.openxmlformats.org/officeDocument/2006/relationships" type="rect" r:blip="" hideGeom="1">
            <dgm:adjLst/>
          </dgm:shape>
          <dgm:presOf axis="sel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1524000" y="1122363"/>
            <a:ext cx="9144000" cy="2387600"/>
          </a:xfrm>
        </p:spPr>
        <p:txBody>
          <a:bodyPr anchor="b"/>
          <a:lstStyle>
            <a:lvl1pPr algn="ctr">
              <a:defRPr sz="6000"/>
            </a:lvl1pPr>
          </a:lstStyle>
          <a:p>
            <a:r>
              <a:rPr lang="fr-FR" smtClean="0"/>
              <a:t>Modifiez le style du titre</a:t>
            </a:r>
            <a:endParaRPr lang="fr-FR"/>
          </a:p>
        </p:txBody>
      </p:sp>
      <p:sp>
        <p:nvSpPr>
          <p:cNvPr id="3" name="Sous-titr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smtClean="0"/>
              <a:t>Modifier le style des sous-titres du masque</a:t>
            </a:r>
            <a:endParaRPr lang="fr-FR"/>
          </a:p>
        </p:txBody>
      </p:sp>
      <p:sp>
        <p:nvSpPr>
          <p:cNvPr id="4" name="Espace réservé de la date 3"/>
          <p:cNvSpPr>
            <a:spLocks noGrp="1"/>
          </p:cNvSpPr>
          <p:nvPr>
            <p:ph type="dt" sz="half" idx="10"/>
          </p:nvPr>
        </p:nvSpPr>
        <p:spPr/>
        <p:txBody>
          <a:bodyPr/>
          <a:lstStyle/>
          <a:p>
            <a:fld id="{0475568F-8B35-4035-8D5F-03D0F51B2726}" type="datetimeFigureOut">
              <a:rPr lang="fr-FR" smtClean="0"/>
              <a:t>06/03/2019</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336E2906-CA02-44F0-8A20-C89223430CD5}" type="slidenum">
              <a:rPr lang="fr-FR" smtClean="0"/>
              <a:t>‹N°›</a:t>
            </a:fld>
            <a:endParaRPr lang="fr-FR"/>
          </a:p>
        </p:txBody>
      </p:sp>
    </p:spTree>
    <p:extLst>
      <p:ext uri="{BB962C8B-B14F-4D97-AF65-F5344CB8AC3E}">
        <p14:creationId xmlns:p14="http://schemas.microsoft.com/office/powerpoint/2010/main" val="39302555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0475568F-8B35-4035-8D5F-03D0F51B2726}" type="datetimeFigureOut">
              <a:rPr lang="fr-FR" smtClean="0"/>
              <a:t>06/03/2019</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336E2906-CA02-44F0-8A20-C89223430CD5}" type="slidenum">
              <a:rPr lang="fr-FR" smtClean="0"/>
              <a:t>‹N°›</a:t>
            </a:fld>
            <a:endParaRPr lang="fr-FR"/>
          </a:p>
        </p:txBody>
      </p:sp>
    </p:spTree>
    <p:extLst>
      <p:ext uri="{BB962C8B-B14F-4D97-AF65-F5344CB8AC3E}">
        <p14:creationId xmlns:p14="http://schemas.microsoft.com/office/powerpoint/2010/main" val="277266642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8724900" y="365125"/>
            <a:ext cx="2628900" cy="5811838"/>
          </a:xfrm>
        </p:spPr>
        <p:txBody>
          <a:bodyPr vert="eaVert"/>
          <a:lstStyle/>
          <a:p>
            <a:r>
              <a:rPr lang="fr-FR" smtClean="0"/>
              <a:t>Modifiez le style du titre</a:t>
            </a:r>
            <a:endParaRPr lang="fr-FR"/>
          </a:p>
        </p:txBody>
      </p:sp>
      <p:sp>
        <p:nvSpPr>
          <p:cNvPr id="3" name="Espace réservé du texte vertical 2"/>
          <p:cNvSpPr>
            <a:spLocks noGrp="1"/>
          </p:cNvSpPr>
          <p:nvPr>
            <p:ph type="body" orient="vert" idx="1"/>
          </p:nvPr>
        </p:nvSpPr>
        <p:spPr>
          <a:xfrm>
            <a:off x="838200" y="365125"/>
            <a:ext cx="7734300" cy="5811838"/>
          </a:xfrm>
        </p:spPr>
        <p:txBody>
          <a:bodyPr vert="eaVert"/>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0475568F-8B35-4035-8D5F-03D0F51B2726}" type="datetimeFigureOut">
              <a:rPr lang="fr-FR" smtClean="0"/>
              <a:t>06/03/2019</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336E2906-CA02-44F0-8A20-C89223430CD5}" type="slidenum">
              <a:rPr lang="fr-FR" smtClean="0"/>
              <a:t>‹N°›</a:t>
            </a:fld>
            <a:endParaRPr lang="fr-FR"/>
          </a:p>
        </p:txBody>
      </p:sp>
    </p:spTree>
    <p:extLst>
      <p:ext uri="{BB962C8B-B14F-4D97-AF65-F5344CB8AC3E}">
        <p14:creationId xmlns:p14="http://schemas.microsoft.com/office/powerpoint/2010/main" val="3125482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idx="1"/>
          </p:nvPr>
        </p:nvSpPr>
        <p:spPr/>
        <p:txBody>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0475568F-8B35-4035-8D5F-03D0F51B2726}" type="datetimeFigureOut">
              <a:rPr lang="fr-FR" smtClean="0"/>
              <a:t>06/03/2019</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336E2906-CA02-44F0-8A20-C89223430CD5}" type="slidenum">
              <a:rPr lang="fr-FR" smtClean="0"/>
              <a:t>‹N°›</a:t>
            </a:fld>
            <a:endParaRPr lang="fr-FR"/>
          </a:p>
        </p:txBody>
      </p:sp>
    </p:spTree>
    <p:extLst>
      <p:ext uri="{BB962C8B-B14F-4D97-AF65-F5344CB8AC3E}">
        <p14:creationId xmlns:p14="http://schemas.microsoft.com/office/powerpoint/2010/main" val="8431431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831850" y="1709738"/>
            <a:ext cx="10515600" cy="2852737"/>
          </a:xfrm>
        </p:spPr>
        <p:txBody>
          <a:bodyPr anchor="b"/>
          <a:lstStyle>
            <a:lvl1pPr>
              <a:defRPr sz="6000"/>
            </a:lvl1pPr>
          </a:lstStyle>
          <a:p>
            <a:r>
              <a:rPr lang="fr-FR" smtClean="0"/>
              <a:t>Modifiez le style du titre</a:t>
            </a:r>
            <a:endParaRPr lang="fr-FR"/>
          </a:p>
        </p:txBody>
      </p:sp>
      <p:sp>
        <p:nvSpPr>
          <p:cNvPr id="3" name="Espace réservé du texte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smtClean="0"/>
              <a:t>Modifier les styles du texte du masque</a:t>
            </a:r>
          </a:p>
        </p:txBody>
      </p:sp>
      <p:sp>
        <p:nvSpPr>
          <p:cNvPr id="4" name="Espace réservé de la date 3"/>
          <p:cNvSpPr>
            <a:spLocks noGrp="1"/>
          </p:cNvSpPr>
          <p:nvPr>
            <p:ph type="dt" sz="half" idx="10"/>
          </p:nvPr>
        </p:nvSpPr>
        <p:spPr/>
        <p:txBody>
          <a:bodyPr/>
          <a:lstStyle/>
          <a:p>
            <a:fld id="{0475568F-8B35-4035-8D5F-03D0F51B2726}" type="datetimeFigureOut">
              <a:rPr lang="fr-FR" smtClean="0"/>
              <a:t>06/03/2019</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336E2906-CA02-44F0-8A20-C89223430CD5}" type="slidenum">
              <a:rPr lang="fr-FR" smtClean="0"/>
              <a:t>‹N°›</a:t>
            </a:fld>
            <a:endParaRPr lang="fr-FR"/>
          </a:p>
        </p:txBody>
      </p:sp>
    </p:spTree>
    <p:extLst>
      <p:ext uri="{BB962C8B-B14F-4D97-AF65-F5344CB8AC3E}">
        <p14:creationId xmlns:p14="http://schemas.microsoft.com/office/powerpoint/2010/main" val="273249665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sz="half" idx="1"/>
          </p:nvPr>
        </p:nvSpPr>
        <p:spPr>
          <a:xfrm>
            <a:off x="838200" y="1825625"/>
            <a:ext cx="5181600" cy="4351338"/>
          </a:xfrm>
        </p:spPr>
        <p:txBody>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6172200" y="1825625"/>
            <a:ext cx="5181600" cy="4351338"/>
          </a:xfrm>
        </p:spPr>
        <p:txBody>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0475568F-8B35-4035-8D5F-03D0F51B2726}" type="datetimeFigureOut">
              <a:rPr lang="fr-FR" smtClean="0"/>
              <a:t>06/03/2019</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336E2906-CA02-44F0-8A20-C89223430CD5}" type="slidenum">
              <a:rPr lang="fr-FR" smtClean="0"/>
              <a:t>‹N°›</a:t>
            </a:fld>
            <a:endParaRPr lang="fr-FR"/>
          </a:p>
        </p:txBody>
      </p:sp>
    </p:spTree>
    <p:extLst>
      <p:ext uri="{BB962C8B-B14F-4D97-AF65-F5344CB8AC3E}">
        <p14:creationId xmlns:p14="http://schemas.microsoft.com/office/powerpoint/2010/main" val="38782900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839788" y="365125"/>
            <a:ext cx="10515600" cy="1325563"/>
          </a:xfrm>
        </p:spPr>
        <p:txBody>
          <a:bodyPr/>
          <a:lstStyle/>
          <a:p>
            <a:r>
              <a:rPr lang="fr-FR" smtClean="0"/>
              <a:t>Modifiez le style du titre</a:t>
            </a:r>
            <a:endParaRPr lang="fr-FR"/>
          </a:p>
        </p:txBody>
      </p:sp>
      <p:sp>
        <p:nvSpPr>
          <p:cNvPr id="3" name="Espace réservé du texte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Modifier les styles du texte du masque</a:t>
            </a:r>
          </a:p>
        </p:txBody>
      </p:sp>
      <p:sp>
        <p:nvSpPr>
          <p:cNvPr id="4" name="Espace réservé du contenu 3"/>
          <p:cNvSpPr>
            <a:spLocks noGrp="1"/>
          </p:cNvSpPr>
          <p:nvPr>
            <p:ph sz="half" idx="2"/>
          </p:nvPr>
        </p:nvSpPr>
        <p:spPr>
          <a:xfrm>
            <a:off x="839788" y="2505075"/>
            <a:ext cx="5157787" cy="3684588"/>
          </a:xfrm>
        </p:spPr>
        <p:txBody>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Modifier les styles du texte du masque</a:t>
            </a:r>
          </a:p>
        </p:txBody>
      </p:sp>
      <p:sp>
        <p:nvSpPr>
          <p:cNvPr id="6" name="Espace réservé du contenu 5"/>
          <p:cNvSpPr>
            <a:spLocks noGrp="1"/>
          </p:cNvSpPr>
          <p:nvPr>
            <p:ph sz="quarter" idx="4"/>
          </p:nvPr>
        </p:nvSpPr>
        <p:spPr>
          <a:xfrm>
            <a:off x="6172200" y="2505075"/>
            <a:ext cx="5183188" cy="3684588"/>
          </a:xfrm>
        </p:spPr>
        <p:txBody>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0475568F-8B35-4035-8D5F-03D0F51B2726}" type="datetimeFigureOut">
              <a:rPr lang="fr-FR" smtClean="0"/>
              <a:t>06/03/2019</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336E2906-CA02-44F0-8A20-C89223430CD5}" type="slidenum">
              <a:rPr lang="fr-FR" smtClean="0"/>
              <a:t>‹N°›</a:t>
            </a:fld>
            <a:endParaRPr lang="fr-FR"/>
          </a:p>
        </p:txBody>
      </p:sp>
    </p:spTree>
    <p:extLst>
      <p:ext uri="{BB962C8B-B14F-4D97-AF65-F5344CB8AC3E}">
        <p14:creationId xmlns:p14="http://schemas.microsoft.com/office/powerpoint/2010/main" val="102203550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e la date 2"/>
          <p:cNvSpPr>
            <a:spLocks noGrp="1"/>
          </p:cNvSpPr>
          <p:nvPr>
            <p:ph type="dt" sz="half" idx="10"/>
          </p:nvPr>
        </p:nvSpPr>
        <p:spPr/>
        <p:txBody>
          <a:bodyPr/>
          <a:lstStyle/>
          <a:p>
            <a:fld id="{0475568F-8B35-4035-8D5F-03D0F51B2726}" type="datetimeFigureOut">
              <a:rPr lang="fr-FR" smtClean="0"/>
              <a:t>06/03/2019</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336E2906-CA02-44F0-8A20-C89223430CD5}" type="slidenum">
              <a:rPr lang="fr-FR" smtClean="0"/>
              <a:t>‹N°›</a:t>
            </a:fld>
            <a:endParaRPr lang="fr-FR"/>
          </a:p>
        </p:txBody>
      </p:sp>
    </p:spTree>
    <p:extLst>
      <p:ext uri="{BB962C8B-B14F-4D97-AF65-F5344CB8AC3E}">
        <p14:creationId xmlns:p14="http://schemas.microsoft.com/office/powerpoint/2010/main" val="34136140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0475568F-8B35-4035-8D5F-03D0F51B2726}" type="datetimeFigureOut">
              <a:rPr lang="fr-FR" smtClean="0"/>
              <a:t>06/03/2019</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336E2906-CA02-44F0-8A20-C89223430CD5}" type="slidenum">
              <a:rPr lang="fr-FR" smtClean="0"/>
              <a:t>‹N°›</a:t>
            </a:fld>
            <a:endParaRPr lang="fr-FR"/>
          </a:p>
        </p:txBody>
      </p:sp>
    </p:spTree>
    <p:extLst>
      <p:ext uri="{BB962C8B-B14F-4D97-AF65-F5344CB8AC3E}">
        <p14:creationId xmlns:p14="http://schemas.microsoft.com/office/powerpoint/2010/main" val="390302218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839788" y="457200"/>
            <a:ext cx="3932237" cy="1600200"/>
          </a:xfrm>
        </p:spPr>
        <p:txBody>
          <a:bodyPr anchor="b"/>
          <a:lstStyle>
            <a:lvl1pPr>
              <a:defRPr sz="3200"/>
            </a:lvl1pPr>
          </a:lstStyle>
          <a:p>
            <a:r>
              <a:rPr lang="fr-FR" smtClean="0"/>
              <a:t>Modifiez le style du titre</a:t>
            </a:r>
            <a:endParaRPr lang="fr-FR"/>
          </a:p>
        </p:txBody>
      </p:sp>
      <p:sp>
        <p:nvSpPr>
          <p:cNvPr id="3" name="Espace réservé du conten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smtClean="0"/>
              <a:t>Modifier les styles du texte du masque</a:t>
            </a:r>
          </a:p>
        </p:txBody>
      </p:sp>
      <p:sp>
        <p:nvSpPr>
          <p:cNvPr id="5" name="Espace réservé de la date 4"/>
          <p:cNvSpPr>
            <a:spLocks noGrp="1"/>
          </p:cNvSpPr>
          <p:nvPr>
            <p:ph type="dt" sz="half" idx="10"/>
          </p:nvPr>
        </p:nvSpPr>
        <p:spPr/>
        <p:txBody>
          <a:bodyPr/>
          <a:lstStyle/>
          <a:p>
            <a:fld id="{0475568F-8B35-4035-8D5F-03D0F51B2726}" type="datetimeFigureOut">
              <a:rPr lang="fr-FR" smtClean="0"/>
              <a:t>06/03/2019</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336E2906-CA02-44F0-8A20-C89223430CD5}" type="slidenum">
              <a:rPr lang="fr-FR" smtClean="0"/>
              <a:t>‹N°›</a:t>
            </a:fld>
            <a:endParaRPr lang="fr-FR"/>
          </a:p>
        </p:txBody>
      </p:sp>
    </p:spTree>
    <p:extLst>
      <p:ext uri="{BB962C8B-B14F-4D97-AF65-F5344CB8AC3E}">
        <p14:creationId xmlns:p14="http://schemas.microsoft.com/office/powerpoint/2010/main" val="204082721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839788" y="457200"/>
            <a:ext cx="3932237" cy="1600200"/>
          </a:xfrm>
        </p:spPr>
        <p:txBody>
          <a:bodyPr anchor="b"/>
          <a:lstStyle>
            <a:lvl1pPr>
              <a:defRPr sz="3200"/>
            </a:lvl1pPr>
          </a:lstStyle>
          <a:p>
            <a:r>
              <a:rPr lang="fr-FR" smtClean="0"/>
              <a:t>Modifiez le style du titre</a:t>
            </a:r>
            <a:endParaRPr lang="fr-FR"/>
          </a:p>
        </p:txBody>
      </p:sp>
      <p:sp>
        <p:nvSpPr>
          <p:cNvPr id="3" name="Espace réservé pour une image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smtClean="0"/>
              <a:t>Modifier les styles du texte du masque</a:t>
            </a:r>
          </a:p>
        </p:txBody>
      </p:sp>
      <p:sp>
        <p:nvSpPr>
          <p:cNvPr id="5" name="Espace réservé de la date 4"/>
          <p:cNvSpPr>
            <a:spLocks noGrp="1"/>
          </p:cNvSpPr>
          <p:nvPr>
            <p:ph type="dt" sz="half" idx="10"/>
          </p:nvPr>
        </p:nvSpPr>
        <p:spPr/>
        <p:txBody>
          <a:bodyPr/>
          <a:lstStyle/>
          <a:p>
            <a:fld id="{0475568F-8B35-4035-8D5F-03D0F51B2726}" type="datetimeFigureOut">
              <a:rPr lang="fr-FR" smtClean="0"/>
              <a:t>06/03/2019</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336E2906-CA02-44F0-8A20-C89223430CD5}" type="slidenum">
              <a:rPr lang="fr-FR" smtClean="0"/>
              <a:t>‹N°›</a:t>
            </a:fld>
            <a:endParaRPr lang="fr-FR"/>
          </a:p>
        </p:txBody>
      </p:sp>
    </p:spTree>
    <p:extLst>
      <p:ext uri="{BB962C8B-B14F-4D97-AF65-F5344CB8AC3E}">
        <p14:creationId xmlns:p14="http://schemas.microsoft.com/office/powerpoint/2010/main" val="10655642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smtClean="0"/>
              <a:t>Modifiez le style du titre</a:t>
            </a:r>
            <a:endParaRPr lang="fr-FR"/>
          </a:p>
        </p:txBody>
      </p:sp>
      <p:sp>
        <p:nvSpPr>
          <p:cNvPr id="3" name="Espace réservé du texte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475568F-8B35-4035-8D5F-03D0F51B2726}" type="datetimeFigureOut">
              <a:rPr lang="fr-FR" smtClean="0"/>
              <a:t>06/03/2019</a:t>
            </a:fld>
            <a:endParaRPr lang="fr-FR"/>
          </a:p>
        </p:txBody>
      </p:sp>
      <p:sp>
        <p:nvSpPr>
          <p:cNvPr id="5" name="Espace réservé du pied de page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36E2906-CA02-44F0-8A20-C89223430CD5}" type="slidenum">
              <a:rPr lang="fr-FR" smtClean="0"/>
              <a:t>‹N°›</a:t>
            </a:fld>
            <a:endParaRPr lang="fr-FR"/>
          </a:p>
        </p:txBody>
      </p:sp>
    </p:spTree>
    <p:extLst>
      <p:ext uri="{BB962C8B-B14F-4D97-AF65-F5344CB8AC3E}">
        <p14:creationId xmlns:p14="http://schemas.microsoft.com/office/powerpoint/2010/main" val="330259188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8" Type="http://schemas.openxmlformats.org/officeDocument/2006/relationships/diagramData" Target="../diagrams/data2.xml"/><Relationship Id="rId13" Type="http://schemas.openxmlformats.org/officeDocument/2006/relationships/image" Target="../media/image6.png"/><Relationship Id="rId3" Type="http://schemas.openxmlformats.org/officeDocument/2006/relationships/diagramData" Target="../diagrams/data1.xml"/><Relationship Id="rId7" Type="http://schemas.microsoft.com/office/2007/relationships/diagramDrawing" Target="../diagrams/drawing1.xml"/><Relationship Id="rId12" Type="http://schemas.microsoft.com/office/2007/relationships/diagramDrawing" Target="../diagrams/drawing2.xml"/><Relationship Id="rId2" Type="http://schemas.openxmlformats.org/officeDocument/2006/relationships/image" Target="../media/image2.png"/><Relationship Id="rId1" Type="http://schemas.openxmlformats.org/officeDocument/2006/relationships/slideLayout" Target="../slideLayouts/slideLayout2.xml"/><Relationship Id="rId6" Type="http://schemas.openxmlformats.org/officeDocument/2006/relationships/diagramColors" Target="../diagrams/colors1.xml"/><Relationship Id="rId11" Type="http://schemas.openxmlformats.org/officeDocument/2006/relationships/diagramColors" Target="../diagrams/colors2.xml"/><Relationship Id="rId5" Type="http://schemas.openxmlformats.org/officeDocument/2006/relationships/diagramQuickStyle" Target="../diagrams/quickStyle1.xml"/><Relationship Id="rId10" Type="http://schemas.openxmlformats.org/officeDocument/2006/relationships/diagramQuickStyle" Target="../diagrams/quickStyle2.xml"/><Relationship Id="rId4" Type="http://schemas.openxmlformats.org/officeDocument/2006/relationships/diagramLayout" Target="../diagrams/layout1.xml"/><Relationship Id="rId9" Type="http://schemas.openxmlformats.org/officeDocument/2006/relationships/diagramLayout" Target="../diagrams/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p:txBody>
          <a:bodyPr>
            <a:normAutofit/>
          </a:bodyPr>
          <a:lstStyle/>
          <a:p>
            <a:r>
              <a:rPr lang="fr-FR" sz="2800" dirty="0" smtClean="0"/>
              <a:t>Environnement informatique pour les établissements agricoles des Pays de la Loire</a:t>
            </a:r>
          </a:p>
          <a:p>
            <a:r>
              <a:rPr lang="fr-FR" sz="2000" i="1" dirty="0" smtClean="0"/>
              <a:t>(déploiement de FREGATA et du LSU)</a:t>
            </a:r>
            <a:endParaRPr lang="fr-FR" sz="2000" i="1" dirty="0"/>
          </a:p>
        </p:txBody>
      </p:sp>
      <p:pic>
        <p:nvPicPr>
          <p:cNvPr id="4" name="Imag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315357" y="873716"/>
            <a:ext cx="3429479" cy="1971950"/>
          </a:xfrm>
          <a:prstGeom prst="rect">
            <a:avLst/>
          </a:prstGeom>
        </p:spPr>
      </p:pic>
      <p:cxnSp>
        <p:nvCxnSpPr>
          <p:cNvPr id="6" name="Connecteur droit 5"/>
          <p:cNvCxnSpPr/>
          <p:nvPr/>
        </p:nvCxnSpPr>
        <p:spPr>
          <a:xfrm flipV="1">
            <a:off x="345989" y="6166022"/>
            <a:ext cx="11368216" cy="12356"/>
          </a:xfrm>
          <a:prstGeom prst="line">
            <a:avLst/>
          </a:prstGeom>
          <a:ln w="57150">
            <a:solidFill>
              <a:schemeClr val="accent2"/>
            </a:solidFill>
          </a:ln>
        </p:spPr>
        <p:style>
          <a:lnRef idx="1">
            <a:schemeClr val="accent1"/>
          </a:lnRef>
          <a:fillRef idx="0">
            <a:schemeClr val="accent1"/>
          </a:fillRef>
          <a:effectRef idx="0">
            <a:schemeClr val="accent1"/>
          </a:effectRef>
          <a:fontRef idx="minor">
            <a:schemeClr val="tx1"/>
          </a:fontRef>
        </p:style>
      </p:cxnSp>
      <p:sp>
        <p:nvSpPr>
          <p:cNvPr id="7" name="ZoneTexte 6"/>
          <p:cNvSpPr txBox="1"/>
          <p:nvPr/>
        </p:nvSpPr>
        <p:spPr>
          <a:xfrm>
            <a:off x="3173627" y="6339017"/>
            <a:ext cx="5844746" cy="369332"/>
          </a:xfrm>
          <a:prstGeom prst="rect">
            <a:avLst/>
          </a:prstGeom>
          <a:noFill/>
        </p:spPr>
        <p:txBody>
          <a:bodyPr wrap="square" rtlCol="0">
            <a:spAutoFit/>
          </a:bodyPr>
          <a:lstStyle/>
          <a:p>
            <a:r>
              <a:rPr lang="fr-FR" dirty="0" smtClean="0"/>
              <a:t>DRAAF – SRFD :  Françoise Marot &amp; Fabien </a:t>
            </a:r>
            <a:r>
              <a:rPr lang="fr-FR" dirty="0" err="1" smtClean="0"/>
              <a:t>Paquereau</a:t>
            </a:r>
            <a:endParaRPr lang="fr-FR" dirty="0"/>
          </a:p>
        </p:txBody>
      </p:sp>
    </p:spTree>
    <p:extLst>
      <p:ext uri="{BB962C8B-B14F-4D97-AF65-F5344CB8AC3E}">
        <p14:creationId xmlns:p14="http://schemas.microsoft.com/office/powerpoint/2010/main" val="258018433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838200" y="315697"/>
            <a:ext cx="10515600" cy="994119"/>
          </a:xfrm>
        </p:spPr>
        <p:txBody>
          <a:bodyPr>
            <a:normAutofit fontScale="90000"/>
          </a:bodyPr>
          <a:lstStyle/>
          <a:p>
            <a:r>
              <a:rPr lang="fr-FR" dirty="0" smtClean="0"/>
              <a:t>Un établissement  : deux systèmes d’information nationaux, deux comptes par utilisateur</a:t>
            </a:r>
            <a:endParaRPr lang="fr-FR" dirty="0"/>
          </a:p>
        </p:txBody>
      </p:sp>
      <p:sp>
        <p:nvSpPr>
          <p:cNvPr id="3" name="Espace réservé du contenu 2"/>
          <p:cNvSpPr>
            <a:spLocks noGrp="1"/>
          </p:cNvSpPr>
          <p:nvPr>
            <p:ph idx="1"/>
          </p:nvPr>
        </p:nvSpPr>
        <p:spPr>
          <a:xfrm>
            <a:off x="838199" y="1825624"/>
            <a:ext cx="4561703" cy="4674029"/>
          </a:xfrm>
          <a:ln w="38100">
            <a:solidFill>
              <a:schemeClr val="accent6"/>
            </a:solidFill>
          </a:ln>
        </p:spPr>
        <p:txBody>
          <a:bodyPr/>
          <a:lstStyle/>
          <a:p>
            <a:pPr marL="0" indent="0" algn="ctr">
              <a:buNone/>
            </a:pPr>
            <a:r>
              <a:rPr lang="fr-FR" dirty="0" smtClean="0"/>
              <a:t>MAA</a:t>
            </a:r>
          </a:p>
          <a:p>
            <a:pPr marL="0" indent="0" algn="ctr">
              <a:buNone/>
            </a:pPr>
            <a:r>
              <a:rPr lang="fr-FR" sz="1800" i="1" dirty="0" smtClean="0"/>
              <a:t>Ministère de l’agriculture</a:t>
            </a:r>
            <a:endParaRPr lang="fr-FR" i="1" dirty="0" smtClean="0"/>
          </a:p>
          <a:p>
            <a:pPr marL="0" indent="0">
              <a:buNone/>
            </a:pPr>
            <a:endParaRPr lang="fr-FR" dirty="0"/>
          </a:p>
        </p:txBody>
      </p:sp>
      <p:sp>
        <p:nvSpPr>
          <p:cNvPr id="4" name="Espace réservé du contenu 2"/>
          <p:cNvSpPr txBox="1">
            <a:spLocks/>
          </p:cNvSpPr>
          <p:nvPr/>
        </p:nvSpPr>
        <p:spPr>
          <a:xfrm>
            <a:off x="6462584" y="1825625"/>
            <a:ext cx="4891216" cy="4674028"/>
          </a:xfrm>
          <a:prstGeom prst="rect">
            <a:avLst/>
          </a:prstGeom>
          <a:ln w="38100">
            <a:solidFill>
              <a:schemeClr val="accent5"/>
            </a:solidFill>
          </a:ln>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r>
              <a:rPr lang="fr-FR" dirty="0" smtClean="0"/>
              <a:t>MEN</a:t>
            </a:r>
          </a:p>
          <a:p>
            <a:pPr marL="0" indent="0" algn="ctr">
              <a:buNone/>
            </a:pPr>
            <a:r>
              <a:rPr lang="fr-FR" sz="1800" i="1" dirty="0"/>
              <a:t>E</a:t>
            </a:r>
            <a:r>
              <a:rPr lang="fr-FR" sz="1800" i="1" dirty="0" smtClean="0"/>
              <a:t>ducation nationale</a:t>
            </a:r>
            <a:endParaRPr lang="fr-FR" sz="1800" i="1" dirty="0"/>
          </a:p>
        </p:txBody>
      </p:sp>
      <p:sp>
        <p:nvSpPr>
          <p:cNvPr id="5" name="ZoneTexte 4"/>
          <p:cNvSpPr txBox="1"/>
          <p:nvPr/>
        </p:nvSpPr>
        <p:spPr>
          <a:xfrm>
            <a:off x="1172860" y="2941270"/>
            <a:ext cx="3892379" cy="3693319"/>
          </a:xfrm>
          <a:prstGeom prst="rect">
            <a:avLst/>
          </a:prstGeom>
        </p:spPr>
        <p:style>
          <a:lnRef idx="2">
            <a:schemeClr val="accent6"/>
          </a:lnRef>
          <a:fillRef idx="1">
            <a:schemeClr val="lt1"/>
          </a:fillRef>
          <a:effectRef idx="0">
            <a:schemeClr val="accent6"/>
          </a:effectRef>
          <a:fontRef idx="minor">
            <a:schemeClr val="dk1"/>
          </a:fontRef>
        </p:style>
        <p:txBody>
          <a:bodyPr wrap="square" rtlCol="0">
            <a:spAutoFit/>
          </a:bodyPr>
          <a:lstStyle/>
          <a:p>
            <a:pPr marL="285750" indent="-285750">
              <a:buFont typeface="Arial" panose="020B0604020202020204" pitchFamily="34" charset="0"/>
              <a:buChar char="•"/>
            </a:pPr>
            <a:r>
              <a:rPr lang="fr-FR" dirty="0" smtClean="0"/>
              <a:t>Annuaire AGRICOLL</a:t>
            </a:r>
          </a:p>
          <a:p>
            <a:pPr marL="285750" indent="-285750">
              <a:buFont typeface="Arial" panose="020B0604020202020204" pitchFamily="34" charset="0"/>
              <a:buChar char="•"/>
            </a:pPr>
            <a:r>
              <a:rPr lang="fr-FR" dirty="0" smtClean="0"/>
              <a:t>Compte unique et permet d’accéder à toutes les applications du MAA.</a:t>
            </a:r>
          </a:p>
          <a:p>
            <a:pPr marL="285750" indent="-285750">
              <a:buFont typeface="Arial" panose="020B0604020202020204" pitchFamily="34" charset="0"/>
              <a:buChar char="•"/>
            </a:pPr>
            <a:r>
              <a:rPr lang="fr-FR" dirty="0" smtClean="0"/>
              <a:t>Le compte est de la forme : </a:t>
            </a:r>
            <a:r>
              <a:rPr lang="fr-FR" b="1" dirty="0" err="1" smtClean="0"/>
              <a:t>prénom.nom</a:t>
            </a:r>
            <a:r>
              <a:rPr lang="fr-FR" b="1" dirty="0" smtClean="0"/>
              <a:t> + mot de passe</a:t>
            </a:r>
            <a:r>
              <a:rPr lang="fr-FR" dirty="0" smtClean="0"/>
              <a:t>.</a:t>
            </a:r>
          </a:p>
          <a:p>
            <a:pPr marL="285750" indent="-285750">
              <a:buFont typeface="Arial" panose="020B0604020202020204" pitchFamily="34" charset="0"/>
              <a:buChar char="•"/>
            </a:pPr>
            <a:r>
              <a:rPr lang="fr-FR" dirty="0" smtClean="0"/>
              <a:t>La gestion de ce compte est effectuée pas le GLA de son établissement (Public + CNEAP) ou pour les MFR, via le SRFD (Céline </a:t>
            </a:r>
            <a:r>
              <a:rPr lang="fr-FR" dirty="0" err="1" smtClean="0"/>
              <a:t>Jarrier</a:t>
            </a:r>
            <a:r>
              <a:rPr lang="fr-FR" dirty="0" smtClean="0"/>
              <a:t> ou le DRTIC).</a:t>
            </a:r>
          </a:p>
          <a:p>
            <a:pPr marL="285750" indent="-285750">
              <a:buFont typeface="Arial" panose="020B0604020202020204" pitchFamily="34" charset="0"/>
              <a:buChar char="•"/>
            </a:pPr>
            <a:r>
              <a:rPr lang="fr-FR" dirty="0" smtClean="0"/>
              <a:t>Tous les ans il faut changer de mot de passe (</a:t>
            </a:r>
            <a:r>
              <a:rPr lang="fr-FR" b="1" dirty="0" smtClean="0"/>
              <a:t>via mail de rappel</a:t>
            </a:r>
            <a:r>
              <a:rPr lang="fr-FR" dirty="0" smtClean="0"/>
              <a:t>).</a:t>
            </a:r>
          </a:p>
          <a:p>
            <a:endParaRPr lang="fr-FR" dirty="0"/>
          </a:p>
        </p:txBody>
      </p:sp>
      <p:sp>
        <p:nvSpPr>
          <p:cNvPr id="6" name="ZoneTexte 5"/>
          <p:cNvSpPr txBox="1"/>
          <p:nvPr/>
        </p:nvSpPr>
        <p:spPr>
          <a:xfrm>
            <a:off x="6733403" y="2941270"/>
            <a:ext cx="4349578" cy="3693319"/>
          </a:xfrm>
          <a:prstGeom prst="rect">
            <a:avLst/>
          </a:prstGeom>
        </p:spPr>
        <p:style>
          <a:lnRef idx="2">
            <a:schemeClr val="accent5"/>
          </a:lnRef>
          <a:fillRef idx="1">
            <a:schemeClr val="lt1"/>
          </a:fillRef>
          <a:effectRef idx="0">
            <a:schemeClr val="accent5"/>
          </a:effectRef>
          <a:fontRef idx="minor">
            <a:schemeClr val="dk1"/>
          </a:fontRef>
        </p:style>
        <p:txBody>
          <a:bodyPr wrap="square" rtlCol="0">
            <a:spAutoFit/>
          </a:bodyPr>
          <a:lstStyle/>
          <a:p>
            <a:pPr marL="285750" indent="-285750">
              <a:buFont typeface="Arial" panose="020B0604020202020204" pitchFamily="34" charset="0"/>
              <a:buChar char="•"/>
            </a:pPr>
            <a:r>
              <a:rPr lang="fr-FR" dirty="0" smtClean="0"/>
              <a:t>Annuaire ACADEMIQUE</a:t>
            </a:r>
          </a:p>
          <a:p>
            <a:pPr marL="285750" indent="-285750">
              <a:buFont typeface="Arial" panose="020B0604020202020204" pitchFamily="34" charset="0"/>
              <a:buChar char="•"/>
            </a:pPr>
            <a:r>
              <a:rPr lang="fr-FR" dirty="0"/>
              <a:t>C</a:t>
            </a:r>
            <a:r>
              <a:rPr lang="fr-FR" dirty="0" smtClean="0"/>
              <a:t>ompte utilisateur unique fourni par le rectorat et permet d’accéder à toutes les applications du MEN.</a:t>
            </a:r>
          </a:p>
          <a:p>
            <a:pPr marL="285750" indent="-285750">
              <a:buFont typeface="Arial" panose="020B0604020202020204" pitchFamily="34" charset="0"/>
              <a:buChar char="•"/>
            </a:pPr>
            <a:r>
              <a:rPr lang="fr-FR" dirty="0" smtClean="0"/>
              <a:t>Le compte est de la forme : </a:t>
            </a:r>
            <a:r>
              <a:rPr lang="fr-FR" b="1" dirty="0" smtClean="0"/>
              <a:t>identifiant et une clé OTP</a:t>
            </a:r>
            <a:r>
              <a:rPr lang="fr-FR" dirty="0" smtClean="0"/>
              <a:t> (code + PIN)</a:t>
            </a:r>
          </a:p>
          <a:p>
            <a:pPr marL="285750" indent="-285750">
              <a:buFont typeface="Arial" panose="020B0604020202020204" pitchFamily="34" charset="0"/>
              <a:buChar char="•"/>
            </a:pPr>
            <a:r>
              <a:rPr lang="fr-FR" dirty="0" smtClean="0"/>
              <a:t>La gestion de ce compte passe par le SRFD en lien avec Rectorat.</a:t>
            </a:r>
          </a:p>
          <a:p>
            <a:pPr marL="285750" indent="-285750">
              <a:buFont typeface="Arial" panose="020B0604020202020204" pitchFamily="34" charset="0"/>
              <a:buChar char="•"/>
            </a:pPr>
            <a:r>
              <a:rPr lang="fr-FR" dirty="0" smtClean="0"/>
              <a:t>Tous les ans une </a:t>
            </a:r>
            <a:r>
              <a:rPr lang="fr-FR" b="1" dirty="0" smtClean="0"/>
              <a:t>enquête</a:t>
            </a:r>
            <a:r>
              <a:rPr lang="fr-FR" dirty="0" smtClean="0"/>
              <a:t> sera effectuée pour à la rentrée pour valider les comptes.</a:t>
            </a:r>
          </a:p>
          <a:p>
            <a:pPr marL="285750" indent="-285750">
              <a:buFont typeface="Arial" panose="020B0604020202020204" pitchFamily="34" charset="0"/>
              <a:buChar char="•"/>
            </a:pPr>
            <a:endParaRPr lang="fr-FR" dirty="0"/>
          </a:p>
          <a:p>
            <a:pPr marL="285750" indent="-285750">
              <a:buFont typeface="Arial" panose="020B0604020202020204" pitchFamily="34" charset="0"/>
              <a:buChar char="•"/>
            </a:pPr>
            <a:endParaRPr lang="fr-FR" dirty="0"/>
          </a:p>
        </p:txBody>
      </p:sp>
      <p:cxnSp>
        <p:nvCxnSpPr>
          <p:cNvPr id="7" name="Connecteur droit 6"/>
          <p:cNvCxnSpPr/>
          <p:nvPr/>
        </p:nvCxnSpPr>
        <p:spPr>
          <a:xfrm flipV="1">
            <a:off x="518984" y="1359244"/>
            <a:ext cx="11368216" cy="12356"/>
          </a:xfrm>
          <a:prstGeom prst="line">
            <a:avLst/>
          </a:prstGeom>
          <a:ln w="57150">
            <a:solidFill>
              <a:schemeClr val="accent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4442533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bg/>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5"/>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nimBg="1"/>
      <p:bldP spid="4" grpId="0" animBg="1"/>
      <p:bldP spid="5" grpId="0" animBg="1"/>
      <p:bldP spid="6"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838200" y="365125"/>
            <a:ext cx="10515600" cy="632065"/>
          </a:xfrm>
        </p:spPr>
        <p:txBody>
          <a:bodyPr>
            <a:normAutofit fontScale="90000"/>
          </a:bodyPr>
          <a:lstStyle/>
          <a:p>
            <a:r>
              <a:rPr lang="fr-FR" dirty="0" smtClean="0"/>
              <a:t>Utilisation des deux comptes</a:t>
            </a:r>
            <a:endParaRPr lang="fr-FR" dirty="0"/>
          </a:p>
        </p:txBody>
      </p:sp>
      <p:sp>
        <p:nvSpPr>
          <p:cNvPr id="3" name="Espace réservé du contenu 2"/>
          <p:cNvSpPr>
            <a:spLocks noGrp="1"/>
          </p:cNvSpPr>
          <p:nvPr>
            <p:ph idx="1"/>
          </p:nvPr>
        </p:nvSpPr>
        <p:spPr>
          <a:xfrm>
            <a:off x="838199" y="4572009"/>
            <a:ext cx="4561703" cy="2099233"/>
          </a:xfrm>
          <a:ln>
            <a:solidFill>
              <a:schemeClr val="accent6"/>
            </a:solidFill>
          </a:ln>
        </p:spPr>
        <p:txBody>
          <a:bodyPr/>
          <a:lstStyle/>
          <a:p>
            <a:pPr marL="0" indent="0" algn="ctr">
              <a:buNone/>
            </a:pPr>
            <a:r>
              <a:rPr lang="fr-FR" dirty="0" smtClean="0"/>
              <a:t>MAA</a:t>
            </a:r>
          </a:p>
          <a:p>
            <a:pPr marL="0" indent="0" algn="ctr">
              <a:buNone/>
            </a:pPr>
            <a:r>
              <a:rPr lang="fr-FR" sz="1800" dirty="0" smtClean="0"/>
              <a:t>(Portalis)</a:t>
            </a:r>
          </a:p>
          <a:p>
            <a:pPr marL="0" indent="0">
              <a:buNone/>
            </a:pPr>
            <a:endParaRPr lang="fr-FR" dirty="0"/>
          </a:p>
        </p:txBody>
      </p:sp>
      <p:sp>
        <p:nvSpPr>
          <p:cNvPr id="4" name="Espace réservé du contenu 2"/>
          <p:cNvSpPr txBox="1">
            <a:spLocks/>
          </p:cNvSpPr>
          <p:nvPr/>
        </p:nvSpPr>
        <p:spPr>
          <a:xfrm>
            <a:off x="6462584" y="4572009"/>
            <a:ext cx="4891216" cy="2099234"/>
          </a:xfrm>
          <a:prstGeom prst="rect">
            <a:avLst/>
          </a:prstGeom>
          <a:ln>
            <a:solidFill>
              <a:schemeClr val="accent5"/>
            </a:solidFill>
          </a:ln>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r>
              <a:rPr lang="fr-FR" dirty="0" smtClean="0"/>
              <a:t>MEN</a:t>
            </a:r>
          </a:p>
          <a:p>
            <a:pPr marL="0" indent="0" algn="ctr">
              <a:buFont typeface="Arial" panose="020B0604020202020204" pitchFamily="34" charset="0"/>
              <a:buNone/>
            </a:pPr>
            <a:r>
              <a:rPr lang="fr-FR" sz="1600" dirty="0" smtClean="0"/>
              <a:t>(ARENA)</a:t>
            </a:r>
            <a:endParaRPr lang="fr-FR" sz="1600" dirty="0"/>
          </a:p>
        </p:txBody>
      </p:sp>
      <p:pic>
        <p:nvPicPr>
          <p:cNvPr id="7" name="Image 6"/>
          <p:cNvPicPr>
            <a:picLocks noChangeAspect="1"/>
          </p:cNvPicPr>
          <p:nvPr/>
        </p:nvPicPr>
        <p:blipFill>
          <a:blip r:embed="rId2"/>
          <a:stretch>
            <a:fillRect/>
          </a:stretch>
        </p:blipFill>
        <p:spPr>
          <a:xfrm>
            <a:off x="8869621" y="1381953"/>
            <a:ext cx="2968470" cy="1356025"/>
          </a:xfrm>
          <a:prstGeom prst="rect">
            <a:avLst/>
          </a:prstGeom>
          <a:ln>
            <a:solidFill>
              <a:schemeClr val="tx1">
                <a:lumMod val="50000"/>
                <a:lumOff val="50000"/>
              </a:schemeClr>
            </a:solidFill>
          </a:ln>
          <a:effectLst>
            <a:outerShdw blurRad="50800" dist="38100" dir="2700000" algn="tl" rotWithShape="0">
              <a:prstClr val="black">
                <a:alpha val="40000"/>
              </a:prstClr>
            </a:outerShdw>
          </a:effectLst>
        </p:spPr>
      </p:pic>
      <p:graphicFrame>
        <p:nvGraphicFramePr>
          <p:cNvPr id="8" name="Diagramme 7"/>
          <p:cNvGraphicFramePr/>
          <p:nvPr>
            <p:extLst>
              <p:ext uri="{D42A27DB-BD31-4B8C-83A1-F6EECF244321}">
                <p14:modId xmlns:p14="http://schemas.microsoft.com/office/powerpoint/2010/main" val="1914592528"/>
              </p:ext>
            </p:extLst>
          </p:nvPr>
        </p:nvGraphicFramePr>
        <p:xfrm>
          <a:off x="1091169" y="5202197"/>
          <a:ext cx="4055762" cy="201117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aphicFrame>
        <p:nvGraphicFramePr>
          <p:cNvPr id="9" name="Diagramme 8"/>
          <p:cNvGraphicFramePr/>
          <p:nvPr>
            <p:extLst>
              <p:ext uri="{D42A27DB-BD31-4B8C-83A1-F6EECF244321}">
                <p14:modId xmlns:p14="http://schemas.microsoft.com/office/powerpoint/2010/main" val="1577830087"/>
              </p:ext>
            </p:extLst>
          </p:nvPr>
        </p:nvGraphicFramePr>
        <p:xfrm>
          <a:off x="6880311" y="5243324"/>
          <a:ext cx="4055762" cy="2011176"/>
        </p:xfrm>
        <a:graphic>
          <a:graphicData uri="http://schemas.openxmlformats.org/drawingml/2006/diagram">
            <dgm:relIds xmlns:dgm="http://schemas.openxmlformats.org/drawingml/2006/diagram" xmlns:r="http://schemas.openxmlformats.org/officeDocument/2006/relationships" r:dm="rId8" r:lo="rId9" r:qs="rId10" r:cs="rId11"/>
          </a:graphicData>
        </a:graphic>
      </p:graphicFrame>
      <p:sp>
        <p:nvSpPr>
          <p:cNvPr id="10" name="ZoneTexte 9"/>
          <p:cNvSpPr txBox="1"/>
          <p:nvPr/>
        </p:nvSpPr>
        <p:spPr>
          <a:xfrm>
            <a:off x="469875" y="1341274"/>
            <a:ext cx="8291702" cy="1200329"/>
          </a:xfrm>
          <a:prstGeom prst="rect">
            <a:avLst/>
          </a:prstGeom>
          <a:noFill/>
        </p:spPr>
        <p:txBody>
          <a:bodyPr wrap="square" rtlCol="0">
            <a:spAutoFit/>
          </a:bodyPr>
          <a:lstStyle/>
          <a:p>
            <a:r>
              <a:rPr lang="fr-FR" dirty="0" smtClean="0"/>
              <a:t>Les deux comptes sont indispensables pour accéder à toutes les applications du MAA ou du MEN. Afin de simplifier la gestion des accès et la communication, nous vous proposons de partir du portail SRFD afin de retrouver les liens, les NS, les ressources de formation dans des espaces dédiés accessibles avec le compte </a:t>
            </a:r>
            <a:r>
              <a:rPr lang="fr-FR" dirty="0" err="1" smtClean="0"/>
              <a:t>agricoll</a:t>
            </a:r>
            <a:r>
              <a:rPr lang="fr-FR" dirty="0" smtClean="0"/>
              <a:t>.</a:t>
            </a:r>
            <a:endParaRPr lang="fr-FR" dirty="0"/>
          </a:p>
        </p:txBody>
      </p:sp>
      <p:pic>
        <p:nvPicPr>
          <p:cNvPr id="11" name="Image 10"/>
          <p:cNvPicPr>
            <a:picLocks noChangeAspect="1"/>
          </p:cNvPicPr>
          <p:nvPr/>
        </p:nvPicPr>
        <p:blipFill>
          <a:blip r:embed="rId13"/>
          <a:stretch>
            <a:fillRect/>
          </a:stretch>
        </p:blipFill>
        <p:spPr>
          <a:xfrm>
            <a:off x="4458951" y="2608845"/>
            <a:ext cx="3390063" cy="1356025"/>
          </a:xfrm>
          <a:prstGeom prst="rect">
            <a:avLst/>
          </a:prstGeom>
          <a:ln>
            <a:solidFill>
              <a:schemeClr val="tx1">
                <a:lumMod val="50000"/>
                <a:lumOff val="50000"/>
              </a:schemeClr>
            </a:solidFill>
          </a:ln>
          <a:effectLst>
            <a:outerShdw blurRad="50800" dist="38100" dir="2700000" algn="tl" rotWithShape="0">
              <a:prstClr val="black">
                <a:alpha val="40000"/>
              </a:prstClr>
            </a:outerShdw>
          </a:effectLst>
        </p:spPr>
      </p:pic>
      <p:cxnSp>
        <p:nvCxnSpPr>
          <p:cNvPr id="13" name="Connecteur droit avec flèche 12"/>
          <p:cNvCxnSpPr/>
          <p:nvPr/>
        </p:nvCxnSpPr>
        <p:spPr>
          <a:xfrm flipH="1">
            <a:off x="3225114" y="3561913"/>
            <a:ext cx="1556951" cy="561006"/>
          </a:xfrm>
          <a:prstGeom prst="straightConnector1">
            <a:avLst/>
          </a:prstGeom>
          <a:ln>
            <a:tailEnd type="triangle"/>
          </a:ln>
        </p:spPr>
        <p:style>
          <a:lnRef idx="3">
            <a:schemeClr val="accent6"/>
          </a:lnRef>
          <a:fillRef idx="0">
            <a:schemeClr val="accent6"/>
          </a:fillRef>
          <a:effectRef idx="2">
            <a:schemeClr val="accent6"/>
          </a:effectRef>
          <a:fontRef idx="minor">
            <a:schemeClr val="tx1"/>
          </a:fontRef>
        </p:style>
      </p:cxnSp>
      <p:cxnSp>
        <p:nvCxnSpPr>
          <p:cNvPr id="15" name="Connecteur droit avec flèche 14"/>
          <p:cNvCxnSpPr/>
          <p:nvPr/>
        </p:nvCxnSpPr>
        <p:spPr>
          <a:xfrm>
            <a:off x="7751342" y="3662947"/>
            <a:ext cx="1156850" cy="459972"/>
          </a:xfrm>
          <a:prstGeom prst="straightConnector1">
            <a:avLst/>
          </a:prstGeom>
          <a:ln>
            <a:tailEnd type="triangle"/>
          </a:ln>
        </p:spPr>
        <p:style>
          <a:lnRef idx="3">
            <a:schemeClr val="accent5"/>
          </a:lnRef>
          <a:fillRef idx="0">
            <a:schemeClr val="accent5"/>
          </a:fillRef>
          <a:effectRef idx="2">
            <a:schemeClr val="accent5"/>
          </a:effectRef>
          <a:fontRef idx="minor">
            <a:schemeClr val="tx1"/>
          </a:fontRef>
        </p:style>
      </p:cxnSp>
      <p:sp>
        <p:nvSpPr>
          <p:cNvPr id="16" name="ZoneTexte 15"/>
          <p:cNvSpPr txBox="1"/>
          <p:nvPr/>
        </p:nvSpPr>
        <p:spPr>
          <a:xfrm>
            <a:off x="838199" y="4214349"/>
            <a:ext cx="2949490" cy="369332"/>
          </a:xfrm>
          <a:prstGeom prst="rect">
            <a:avLst/>
          </a:prstGeom>
        </p:spPr>
        <p:style>
          <a:lnRef idx="1">
            <a:schemeClr val="accent6"/>
          </a:lnRef>
          <a:fillRef idx="3">
            <a:schemeClr val="accent6"/>
          </a:fillRef>
          <a:effectRef idx="2">
            <a:schemeClr val="accent6"/>
          </a:effectRef>
          <a:fontRef idx="minor">
            <a:schemeClr val="lt1"/>
          </a:fontRef>
        </p:style>
        <p:txBody>
          <a:bodyPr wrap="square" rtlCol="0">
            <a:spAutoFit/>
          </a:bodyPr>
          <a:lstStyle/>
          <a:p>
            <a:r>
              <a:rPr lang="fr-FR" dirty="0" smtClean="0"/>
              <a:t>Compte </a:t>
            </a:r>
            <a:r>
              <a:rPr lang="fr-FR" dirty="0" err="1" smtClean="0"/>
              <a:t>agricoll</a:t>
            </a:r>
            <a:endParaRPr lang="fr-FR" dirty="0"/>
          </a:p>
        </p:txBody>
      </p:sp>
      <p:sp>
        <p:nvSpPr>
          <p:cNvPr id="17" name="ZoneTexte 16"/>
          <p:cNvSpPr txBox="1"/>
          <p:nvPr/>
        </p:nvSpPr>
        <p:spPr>
          <a:xfrm>
            <a:off x="6462584" y="4228654"/>
            <a:ext cx="2949490" cy="369332"/>
          </a:xfrm>
          <a:prstGeom prst="rect">
            <a:avLst/>
          </a:prstGeom>
        </p:spPr>
        <p:style>
          <a:lnRef idx="1">
            <a:schemeClr val="accent5"/>
          </a:lnRef>
          <a:fillRef idx="3">
            <a:schemeClr val="accent5"/>
          </a:fillRef>
          <a:effectRef idx="2">
            <a:schemeClr val="accent5"/>
          </a:effectRef>
          <a:fontRef idx="minor">
            <a:schemeClr val="lt1"/>
          </a:fontRef>
        </p:style>
        <p:txBody>
          <a:bodyPr wrap="square" rtlCol="0">
            <a:spAutoFit/>
          </a:bodyPr>
          <a:lstStyle/>
          <a:p>
            <a:r>
              <a:rPr lang="fr-FR" dirty="0" smtClean="0"/>
              <a:t>Compte académique</a:t>
            </a:r>
            <a:endParaRPr lang="fr-FR" dirty="0"/>
          </a:p>
        </p:txBody>
      </p:sp>
      <p:cxnSp>
        <p:nvCxnSpPr>
          <p:cNvPr id="18" name="Connecteur droit 17"/>
          <p:cNvCxnSpPr/>
          <p:nvPr/>
        </p:nvCxnSpPr>
        <p:spPr>
          <a:xfrm flipV="1">
            <a:off x="469875" y="1052338"/>
            <a:ext cx="11368216" cy="12356"/>
          </a:xfrm>
          <a:prstGeom prst="line">
            <a:avLst/>
          </a:prstGeom>
          <a:ln w="57150">
            <a:solidFill>
              <a:schemeClr val="accent2"/>
            </a:solidFill>
          </a:ln>
        </p:spPr>
        <p:style>
          <a:lnRef idx="1">
            <a:schemeClr val="accent1"/>
          </a:lnRef>
          <a:fillRef idx="0">
            <a:schemeClr val="accent1"/>
          </a:fillRef>
          <a:effectRef idx="0">
            <a:schemeClr val="accent1"/>
          </a:effectRef>
          <a:fontRef idx="minor">
            <a:schemeClr val="tx1"/>
          </a:fontRef>
        </p:style>
      </p:cxnSp>
      <p:sp>
        <p:nvSpPr>
          <p:cNvPr id="27" name="ZoneTexte 26"/>
          <p:cNvSpPr txBox="1"/>
          <p:nvPr/>
        </p:nvSpPr>
        <p:spPr>
          <a:xfrm>
            <a:off x="8869621" y="2737978"/>
            <a:ext cx="2968470" cy="369332"/>
          </a:xfrm>
          <a:prstGeom prst="rect">
            <a:avLst/>
          </a:prstGeom>
          <a:noFill/>
        </p:spPr>
        <p:txBody>
          <a:bodyPr wrap="square" rtlCol="0">
            <a:spAutoFit/>
          </a:bodyPr>
          <a:lstStyle/>
          <a:p>
            <a:pPr algn="ctr"/>
            <a:r>
              <a:rPr lang="fr-FR" dirty="0" smtClean="0"/>
              <a:t>http://srfd.drticpdl.fr</a:t>
            </a:r>
            <a:endParaRPr lang="fr-FR" dirty="0"/>
          </a:p>
        </p:txBody>
      </p:sp>
    </p:spTree>
    <p:extLst>
      <p:ext uri="{BB962C8B-B14F-4D97-AF65-F5344CB8AC3E}">
        <p14:creationId xmlns:p14="http://schemas.microsoft.com/office/powerpoint/2010/main" val="29152664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27"/>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11"/>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3">
                                            <p:bg/>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3">
                                            <p:txEl>
                                              <p:pRg st="1" end="1"/>
                                            </p:txEl>
                                          </p:spTgt>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4"/>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8"/>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9"/>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16"/>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17"/>
                                        </p:tgtEl>
                                        <p:attrNameLst>
                                          <p:attrName>style.visibility</p:attrName>
                                        </p:attrNameLst>
                                      </p:cBhvr>
                                      <p:to>
                                        <p:strVal val="visible"/>
                                      </p:to>
                                    </p:set>
                                  </p:childTnLst>
                                </p:cTn>
                              </p:par>
                              <p:par>
                                <p:cTn id="39" presetID="1" presetClass="entr" presetSubtype="0" fill="hold" nodeType="withEffect">
                                  <p:stCondLst>
                                    <p:cond delay="0"/>
                                  </p:stCondLst>
                                  <p:childTnLst>
                                    <p:set>
                                      <p:cBhvr>
                                        <p:cTn id="40" dur="1" fill="hold">
                                          <p:stCondLst>
                                            <p:cond delay="0"/>
                                          </p:stCondLst>
                                        </p:cTn>
                                        <p:tgtEl>
                                          <p:spTgt spid="13"/>
                                        </p:tgtEl>
                                        <p:attrNameLst>
                                          <p:attrName>style.visibility</p:attrName>
                                        </p:attrNameLst>
                                      </p:cBhvr>
                                      <p:to>
                                        <p:strVal val="visible"/>
                                      </p:to>
                                    </p:set>
                                  </p:childTnLst>
                                </p:cTn>
                              </p:par>
                              <p:par>
                                <p:cTn id="41" presetID="1" presetClass="entr" presetSubtype="0" fill="hold" nodeType="withEffect">
                                  <p:stCondLst>
                                    <p:cond delay="0"/>
                                  </p:stCondLst>
                                  <p:childTnLst>
                                    <p:set>
                                      <p:cBhvr>
                                        <p:cTn id="42" dur="1" fill="hold">
                                          <p:stCondLst>
                                            <p:cond delay="0"/>
                                          </p:stCondLst>
                                        </p:cTn>
                                        <p:tgtEl>
                                          <p:spTgt spid="1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animBg="1"/>
      <p:bldP spid="4" grpId="0" animBg="1"/>
      <p:bldGraphic spid="8" grpId="0">
        <p:bldAsOne/>
      </p:bldGraphic>
      <p:bldGraphic spid="9" grpId="0">
        <p:bldAsOne/>
      </p:bldGraphic>
      <p:bldP spid="10" grpId="0"/>
      <p:bldP spid="16" grpId="0" animBg="1"/>
      <p:bldP spid="17" grpId="0" animBg="1"/>
      <p:bldP spid="27"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838200" y="365125"/>
            <a:ext cx="10515600" cy="633581"/>
          </a:xfrm>
        </p:spPr>
        <p:txBody>
          <a:bodyPr>
            <a:normAutofit fontScale="90000"/>
          </a:bodyPr>
          <a:lstStyle/>
          <a:p>
            <a:r>
              <a:rPr lang="fr-FR" dirty="0" smtClean="0"/>
              <a:t>Portail SRFD</a:t>
            </a:r>
            <a:endParaRPr lang="fr-FR" dirty="0"/>
          </a:p>
        </p:txBody>
      </p:sp>
      <p:sp>
        <p:nvSpPr>
          <p:cNvPr id="3" name="Espace réservé du contenu 2"/>
          <p:cNvSpPr>
            <a:spLocks noGrp="1"/>
          </p:cNvSpPr>
          <p:nvPr>
            <p:ph idx="1"/>
          </p:nvPr>
        </p:nvSpPr>
        <p:spPr>
          <a:xfrm>
            <a:off x="568411" y="1895185"/>
            <a:ext cx="5832389" cy="4813169"/>
          </a:xfrm>
          <a:ln w="28575"/>
        </p:spPr>
        <p:style>
          <a:lnRef idx="2">
            <a:schemeClr val="accent6"/>
          </a:lnRef>
          <a:fillRef idx="1">
            <a:schemeClr val="lt1"/>
          </a:fillRef>
          <a:effectRef idx="0">
            <a:schemeClr val="accent6"/>
          </a:effectRef>
          <a:fontRef idx="minor">
            <a:schemeClr val="dk1"/>
          </a:fontRef>
        </p:style>
        <p:txBody>
          <a:bodyPr anchor="t">
            <a:normAutofit fontScale="77500" lnSpcReduction="20000"/>
          </a:bodyPr>
          <a:lstStyle/>
          <a:p>
            <a:endParaRPr lang="fr-FR" dirty="0" smtClean="0"/>
          </a:p>
          <a:p>
            <a:r>
              <a:rPr lang="fr-FR" dirty="0" smtClean="0"/>
              <a:t>C’est le point d’entrée pour accéder à toutes les applications (lien vers </a:t>
            </a:r>
            <a:r>
              <a:rPr lang="fr-FR" dirty="0" err="1" smtClean="0"/>
              <a:t>portalis</a:t>
            </a:r>
            <a:r>
              <a:rPr lang="fr-FR" dirty="0" smtClean="0"/>
              <a:t>, ARENA, </a:t>
            </a:r>
            <a:r>
              <a:rPr lang="fr-FR" dirty="0" err="1" smtClean="0"/>
              <a:t>agricoll</a:t>
            </a:r>
            <a:r>
              <a:rPr lang="fr-FR" dirty="0" smtClean="0"/>
              <a:t>, e-</a:t>
            </a:r>
            <a:r>
              <a:rPr lang="fr-FR" dirty="0" err="1" smtClean="0"/>
              <a:t>lyco</a:t>
            </a:r>
            <a:r>
              <a:rPr lang="fr-FR" dirty="0" smtClean="0"/>
              <a:t>…)</a:t>
            </a:r>
          </a:p>
          <a:p>
            <a:r>
              <a:rPr lang="fr-FR" dirty="0" smtClean="0"/>
              <a:t>On se connecte avec son compte </a:t>
            </a:r>
            <a:r>
              <a:rPr lang="fr-FR" dirty="0" err="1" smtClean="0"/>
              <a:t>agricoll</a:t>
            </a:r>
            <a:endParaRPr lang="fr-FR" dirty="0" smtClean="0"/>
          </a:p>
          <a:p>
            <a:r>
              <a:rPr lang="fr-FR" dirty="0" smtClean="0"/>
              <a:t>C’est un lieu de stockage des notes de service sur le SI (espace </a:t>
            </a:r>
            <a:r>
              <a:rPr lang="fr-FR" dirty="0" err="1" smtClean="0"/>
              <a:t>fregata</a:t>
            </a:r>
            <a:r>
              <a:rPr lang="fr-FR" dirty="0" smtClean="0"/>
              <a:t>, LSU…)</a:t>
            </a:r>
          </a:p>
          <a:p>
            <a:r>
              <a:rPr lang="fr-FR" dirty="0" smtClean="0"/>
              <a:t>C’est un lieu de stockage des ressources de formation (</a:t>
            </a:r>
            <a:r>
              <a:rPr lang="fr-FR" dirty="0" err="1" smtClean="0"/>
              <a:t>fregata</a:t>
            </a:r>
            <a:r>
              <a:rPr lang="fr-FR" dirty="0" smtClean="0"/>
              <a:t>, LSU etc.)</a:t>
            </a:r>
          </a:p>
          <a:p>
            <a:r>
              <a:rPr lang="fr-FR" dirty="0" smtClean="0"/>
              <a:t>Le canal de communication sur les applications du MAA ou du MEN (forums d’annonce)</a:t>
            </a:r>
          </a:p>
          <a:p>
            <a:r>
              <a:rPr lang="fr-FR" dirty="0" smtClean="0"/>
              <a:t>Pour certaines applications, le point </a:t>
            </a:r>
            <a:r>
              <a:rPr lang="fr-FR" dirty="0"/>
              <a:t>d’entrée pour </a:t>
            </a:r>
            <a:r>
              <a:rPr lang="fr-FR" dirty="0" smtClean="0"/>
              <a:t>l’assistance.</a:t>
            </a:r>
          </a:p>
          <a:p>
            <a:r>
              <a:rPr lang="fr-FR" dirty="0" smtClean="0"/>
              <a:t>C’est un lieu d’échanges sur les applications</a:t>
            </a:r>
            <a:endParaRPr lang="fr-FR" dirty="0"/>
          </a:p>
          <a:p>
            <a:endParaRPr lang="fr-FR" dirty="0"/>
          </a:p>
        </p:txBody>
      </p:sp>
      <p:pic>
        <p:nvPicPr>
          <p:cNvPr id="4" name="Image 3"/>
          <p:cNvPicPr>
            <a:picLocks noChangeAspect="1"/>
          </p:cNvPicPr>
          <p:nvPr/>
        </p:nvPicPr>
        <p:blipFill>
          <a:blip r:embed="rId2"/>
          <a:stretch>
            <a:fillRect/>
          </a:stretch>
        </p:blipFill>
        <p:spPr>
          <a:xfrm>
            <a:off x="7030995" y="1295274"/>
            <a:ext cx="4777270" cy="2182302"/>
          </a:xfrm>
          <a:prstGeom prst="rect">
            <a:avLst/>
          </a:prstGeom>
          <a:ln>
            <a:solidFill>
              <a:schemeClr val="tx1">
                <a:lumMod val="50000"/>
                <a:lumOff val="50000"/>
              </a:schemeClr>
            </a:solidFill>
          </a:ln>
          <a:effectLst>
            <a:outerShdw blurRad="50800" dist="38100" dir="2700000" algn="tl" rotWithShape="0">
              <a:prstClr val="black">
                <a:alpha val="40000"/>
              </a:prstClr>
            </a:outerShdw>
          </a:effectLst>
        </p:spPr>
      </p:pic>
      <p:pic>
        <p:nvPicPr>
          <p:cNvPr id="5" name="Image 4"/>
          <p:cNvPicPr>
            <a:picLocks noChangeAspect="1"/>
          </p:cNvPicPr>
          <p:nvPr/>
        </p:nvPicPr>
        <p:blipFill>
          <a:blip r:embed="rId3"/>
          <a:stretch>
            <a:fillRect/>
          </a:stretch>
        </p:blipFill>
        <p:spPr>
          <a:xfrm>
            <a:off x="7030995" y="4782068"/>
            <a:ext cx="4815718" cy="1926287"/>
          </a:xfrm>
          <a:prstGeom prst="rect">
            <a:avLst/>
          </a:prstGeom>
          <a:ln>
            <a:solidFill>
              <a:schemeClr val="tx1">
                <a:lumMod val="50000"/>
                <a:lumOff val="50000"/>
              </a:schemeClr>
            </a:solidFill>
          </a:ln>
          <a:effectLst>
            <a:outerShdw blurRad="50800" dist="38100" dir="2700000" algn="tl" rotWithShape="0">
              <a:prstClr val="black">
                <a:alpha val="40000"/>
              </a:prstClr>
            </a:outerShdw>
          </a:effectLst>
        </p:spPr>
      </p:pic>
      <p:pic>
        <p:nvPicPr>
          <p:cNvPr id="6" name="Image 5"/>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663174" y="3688419"/>
            <a:ext cx="1518794" cy="873306"/>
          </a:xfrm>
          <a:prstGeom prst="rect">
            <a:avLst/>
          </a:prstGeom>
        </p:spPr>
      </p:pic>
      <p:sp>
        <p:nvSpPr>
          <p:cNvPr id="7" name="Flèche vers le bas 6"/>
          <p:cNvSpPr/>
          <p:nvPr/>
        </p:nvSpPr>
        <p:spPr>
          <a:xfrm>
            <a:off x="9272203" y="3415786"/>
            <a:ext cx="294854" cy="296563"/>
          </a:xfrm>
          <a:prstGeom prst="downArrow">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8" name="Flèche vers le bas 7"/>
          <p:cNvSpPr/>
          <p:nvPr/>
        </p:nvSpPr>
        <p:spPr>
          <a:xfrm>
            <a:off x="9272203" y="4542151"/>
            <a:ext cx="294854" cy="296563"/>
          </a:xfrm>
          <a:prstGeom prst="downArrow">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9" name="Rectangle 8"/>
          <p:cNvSpPr/>
          <p:nvPr/>
        </p:nvSpPr>
        <p:spPr>
          <a:xfrm>
            <a:off x="9947189" y="2269384"/>
            <a:ext cx="976184" cy="601457"/>
          </a:xfrm>
          <a:prstGeom prst="rect">
            <a:avLst/>
          </a:prstGeom>
          <a:no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cxnSp>
        <p:nvCxnSpPr>
          <p:cNvPr id="10" name="Connecteur droit 9"/>
          <p:cNvCxnSpPr/>
          <p:nvPr/>
        </p:nvCxnSpPr>
        <p:spPr>
          <a:xfrm flipV="1">
            <a:off x="469875" y="1052338"/>
            <a:ext cx="11368216" cy="12356"/>
          </a:xfrm>
          <a:prstGeom prst="line">
            <a:avLst/>
          </a:prstGeom>
          <a:ln w="57150">
            <a:solidFill>
              <a:schemeClr val="accent2"/>
            </a:solidFill>
          </a:ln>
        </p:spPr>
        <p:style>
          <a:lnRef idx="1">
            <a:schemeClr val="accent1"/>
          </a:lnRef>
          <a:fillRef idx="0">
            <a:schemeClr val="accent1"/>
          </a:fillRef>
          <a:effectRef idx="0">
            <a:schemeClr val="accent1"/>
          </a:effectRef>
          <a:fontRef idx="minor">
            <a:schemeClr val="tx1"/>
          </a:fontRef>
        </p:style>
      </p:cxnSp>
      <p:sp>
        <p:nvSpPr>
          <p:cNvPr id="11" name="ZoneTexte 10"/>
          <p:cNvSpPr txBox="1"/>
          <p:nvPr/>
        </p:nvSpPr>
        <p:spPr>
          <a:xfrm>
            <a:off x="1680519" y="1295274"/>
            <a:ext cx="3657600" cy="369332"/>
          </a:xfrm>
          <a:prstGeom prst="rect">
            <a:avLst/>
          </a:prstGeom>
        </p:spPr>
        <p:style>
          <a:lnRef idx="3">
            <a:schemeClr val="lt1"/>
          </a:lnRef>
          <a:fillRef idx="1">
            <a:schemeClr val="accent6"/>
          </a:fillRef>
          <a:effectRef idx="1">
            <a:schemeClr val="accent6"/>
          </a:effectRef>
          <a:fontRef idx="minor">
            <a:schemeClr val="lt1"/>
          </a:fontRef>
        </p:style>
        <p:txBody>
          <a:bodyPr wrap="square" rtlCol="0">
            <a:spAutoFit/>
          </a:bodyPr>
          <a:lstStyle/>
          <a:p>
            <a:pPr algn="ctr"/>
            <a:r>
              <a:rPr lang="fr-FR" b="1" dirty="0" smtClean="0"/>
              <a:t>http://srfd.drticpdl.fr</a:t>
            </a:r>
            <a:endParaRPr lang="fr-FR" b="1" dirty="0"/>
          </a:p>
        </p:txBody>
      </p:sp>
    </p:spTree>
    <p:extLst>
      <p:ext uri="{BB962C8B-B14F-4D97-AF65-F5344CB8AC3E}">
        <p14:creationId xmlns:p14="http://schemas.microsoft.com/office/powerpoint/2010/main" val="34191620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9"/>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7"/>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8"/>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P spid="9"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 name="Légende encadrée avec une bordure 1 24"/>
          <p:cNvSpPr/>
          <p:nvPr/>
        </p:nvSpPr>
        <p:spPr>
          <a:xfrm flipH="1">
            <a:off x="9155326" y="4557089"/>
            <a:ext cx="2014151" cy="1405777"/>
          </a:xfrm>
          <a:prstGeom prst="accentBorderCallout1">
            <a:avLst>
              <a:gd name="adj1" fmla="val 18750"/>
              <a:gd name="adj2" fmla="val -8333"/>
              <a:gd name="adj3" fmla="val -63128"/>
              <a:gd name="adj4" fmla="val -24829"/>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smtClean="0"/>
              <a:t>Juin:</a:t>
            </a:r>
          </a:p>
          <a:p>
            <a:pPr algn="ctr"/>
            <a:r>
              <a:rPr lang="fr-FR" dirty="0" smtClean="0"/>
              <a:t>FREGATA remonté statistique des élèves</a:t>
            </a:r>
            <a:endParaRPr lang="fr-FR" dirty="0"/>
          </a:p>
        </p:txBody>
      </p:sp>
      <p:sp>
        <p:nvSpPr>
          <p:cNvPr id="2" name="Titre 1"/>
          <p:cNvSpPr>
            <a:spLocks noGrp="1"/>
          </p:cNvSpPr>
          <p:nvPr>
            <p:ph type="title"/>
          </p:nvPr>
        </p:nvSpPr>
        <p:spPr>
          <a:xfrm>
            <a:off x="778475" y="312252"/>
            <a:ext cx="10515600" cy="823862"/>
          </a:xfrm>
        </p:spPr>
        <p:txBody>
          <a:bodyPr/>
          <a:lstStyle/>
          <a:p>
            <a:r>
              <a:rPr lang="fr-FR" dirty="0" smtClean="0"/>
              <a:t>Planning FREGATA – LSU - DNB</a:t>
            </a:r>
            <a:endParaRPr lang="fr-FR" dirty="0"/>
          </a:p>
        </p:txBody>
      </p:sp>
      <p:sp>
        <p:nvSpPr>
          <p:cNvPr id="7" name="Légende encadrée avec une bordure 1 6"/>
          <p:cNvSpPr/>
          <p:nvPr/>
        </p:nvSpPr>
        <p:spPr>
          <a:xfrm flipH="1">
            <a:off x="296562" y="1756583"/>
            <a:ext cx="2337487" cy="1218237"/>
          </a:xfrm>
          <a:prstGeom prst="accentBorderCallout1">
            <a:avLst>
              <a:gd name="adj1" fmla="val 18750"/>
              <a:gd name="adj2" fmla="val -8333"/>
              <a:gd name="adj3" fmla="val 153596"/>
              <a:gd name="adj4" fmla="val -25732"/>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smtClean="0"/>
              <a:t>Du 25 mars du 8 avril :</a:t>
            </a:r>
          </a:p>
          <a:p>
            <a:pPr algn="ctr"/>
            <a:r>
              <a:rPr lang="fr-FR" dirty="0" smtClean="0"/>
              <a:t>Export libellule vers FREGATA</a:t>
            </a:r>
            <a:endParaRPr lang="fr-FR" dirty="0"/>
          </a:p>
        </p:txBody>
      </p:sp>
      <p:sp>
        <p:nvSpPr>
          <p:cNvPr id="8" name="Légende encadrée avec une bordure 1 7"/>
          <p:cNvSpPr/>
          <p:nvPr/>
        </p:nvSpPr>
        <p:spPr>
          <a:xfrm flipH="1">
            <a:off x="210064" y="4541116"/>
            <a:ext cx="2180447" cy="1421750"/>
          </a:xfrm>
          <a:prstGeom prst="accentBorderCallout1">
            <a:avLst>
              <a:gd name="adj1" fmla="val 18750"/>
              <a:gd name="adj2" fmla="val -8333"/>
              <a:gd name="adj3" fmla="val -66555"/>
              <a:gd name="adj4" fmla="val -1546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smtClean="0"/>
              <a:t>Du 6 au 17 mars :</a:t>
            </a:r>
          </a:p>
          <a:p>
            <a:pPr algn="ctr"/>
            <a:r>
              <a:rPr lang="fr-FR" dirty="0" smtClean="0"/>
              <a:t>Nomenclature et STS</a:t>
            </a:r>
          </a:p>
          <a:p>
            <a:pPr algn="ctr"/>
            <a:r>
              <a:rPr lang="fr-FR" dirty="0" smtClean="0"/>
              <a:t>(Module 1 et 2 Page 5 11)</a:t>
            </a:r>
            <a:endParaRPr lang="fr-FR" dirty="0"/>
          </a:p>
        </p:txBody>
      </p:sp>
      <p:sp>
        <p:nvSpPr>
          <p:cNvPr id="9" name="Légende encadrée avec une bordure 1 8"/>
          <p:cNvSpPr/>
          <p:nvPr/>
        </p:nvSpPr>
        <p:spPr>
          <a:xfrm flipH="1">
            <a:off x="2873975" y="4541116"/>
            <a:ext cx="2014151" cy="1405777"/>
          </a:xfrm>
          <a:prstGeom prst="accentBorderCallout1">
            <a:avLst>
              <a:gd name="adj1" fmla="val 18750"/>
              <a:gd name="adj2" fmla="val -8333"/>
              <a:gd name="adj3" fmla="val -63128"/>
              <a:gd name="adj4" fmla="val -24829"/>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smtClean="0"/>
              <a:t>Du 9 au 30 avril:</a:t>
            </a:r>
          </a:p>
          <a:p>
            <a:pPr algn="ctr"/>
            <a:r>
              <a:rPr lang="fr-FR" dirty="0" smtClean="0"/>
              <a:t>Echange FREGATA SIECLE</a:t>
            </a:r>
          </a:p>
          <a:p>
            <a:pPr algn="ctr"/>
            <a:r>
              <a:rPr lang="fr-FR" dirty="0" smtClean="0"/>
              <a:t>(Module 3 page 16)</a:t>
            </a:r>
            <a:endParaRPr lang="fr-FR" dirty="0"/>
          </a:p>
        </p:txBody>
      </p:sp>
      <p:sp>
        <p:nvSpPr>
          <p:cNvPr id="10" name="Légende encadrée avec une bordure 1 9"/>
          <p:cNvSpPr/>
          <p:nvPr/>
        </p:nvSpPr>
        <p:spPr>
          <a:xfrm flipH="1">
            <a:off x="3451646" y="1523033"/>
            <a:ext cx="3987117" cy="1876151"/>
          </a:xfrm>
          <a:prstGeom prst="accentBorderCallout1">
            <a:avLst>
              <a:gd name="adj1" fmla="val 18750"/>
              <a:gd name="adj2" fmla="val -8333"/>
              <a:gd name="adj3" fmla="val 122834"/>
              <a:gd name="adj4" fmla="val -23083"/>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smtClean="0"/>
              <a:t>Mai :</a:t>
            </a:r>
          </a:p>
          <a:p>
            <a:pPr algn="ctr"/>
            <a:r>
              <a:rPr lang="fr-FR" dirty="0" smtClean="0"/>
              <a:t>Mise en cohérence des divisions et saisie des notes, compétences et éléments de programme dans le logiciel de notes privé (</a:t>
            </a:r>
            <a:r>
              <a:rPr lang="fr-FR" dirty="0" err="1" smtClean="0"/>
              <a:t>pronote</a:t>
            </a:r>
            <a:r>
              <a:rPr lang="fr-FR" dirty="0" smtClean="0"/>
              <a:t>, charlemagne …)</a:t>
            </a:r>
          </a:p>
          <a:p>
            <a:pPr algn="ctr"/>
            <a:r>
              <a:rPr lang="fr-FR" dirty="0" smtClean="0"/>
              <a:t>(Module 4 page 25)</a:t>
            </a:r>
            <a:endParaRPr lang="fr-FR" dirty="0"/>
          </a:p>
        </p:txBody>
      </p:sp>
      <p:sp>
        <p:nvSpPr>
          <p:cNvPr id="11" name="Légende encadrée avec une bordure 1 10"/>
          <p:cNvSpPr/>
          <p:nvPr/>
        </p:nvSpPr>
        <p:spPr>
          <a:xfrm flipH="1">
            <a:off x="5865338" y="4275797"/>
            <a:ext cx="2798803" cy="1687069"/>
          </a:xfrm>
          <a:prstGeom prst="accentBorderCallout1">
            <a:avLst>
              <a:gd name="adj1" fmla="val 18750"/>
              <a:gd name="adj2" fmla="val -8333"/>
              <a:gd name="adj3" fmla="val -39035"/>
              <a:gd name="adj4" fmla="val -1822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smtClean="0"/>
              <a:t>Juin :</a:t>
            </a:r>
          </a:p>
          <a:p>
            <a:pPr algn="ctr"/>
            <a:r>
              <a:rPr lang="fr-FR" dirty="0" smtClean="0"/>
              <a:t>Export FREGATA vers Logiciel de notes et logiciel de notes vers LSU</a:t>
            </a:r>
            <a:endParaRPr lang="fr-FR" dirty="0"/>
          </a:p>
        </p:txBody>
      </p:sp>
      <p:sp>
        <p:nvSpPr>
          <p:cNvPr id="17" name="Légende encadrée avec une bordure 1 16"/>
          <p:cNvSpPr/>
          <p:nvPr/>
        </p:nvSpPr>
        <p:spPr>
          <a:xfrm flipH="1">
            <a:off x="8499384" y="1691439"/>
            <a:ext cx="1968836" cy="1398879"/>
          </a:xfrm>
          <a:prstGeom prst="accentBorderCallout1">
            <a:avLst>
              <a:gd name="adj1" fmla="val 18750"/>
              <a:gd name="adj2" fmla="val -8333"/>
              <a:gd name="adj3" fmla="val 135201"/>
              <a:gd name="adj4" fmla="val -37518"/>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smtClean="0"/>
              <a:t>Juin :</a:t>
            </a:r>
          </a:p>
          <a:p>
            <a:pPr algn="ctr"/>
            <a:r>
              <a:rPr lang="fr-FR" dirty="0" smtClean="0"/>
              <a:t>Export LSU vers CYCLADES</a:t>
            </a:r>
          </a:p>
        </p:txBody>
      </p:sp>
      <p:cxnSp>
        <p:nvCxnSpPr>
          <p:cNvPr id="18" name="Connecteur droit 17"/>
          <p:cNvCxnSpPr/>
          <p:nvPr/>
        </p:nvCxnSpPr>
        <p:spPr>
          <a:xfrm flipV="1">
            <a:off x="518984" y="1148998"/>
            <a:ext cx="11368216" cy="12356"/>
          </a:xfrm>
          <a:prstGeom prst="line">
            <a:avLst/>
          </a:prstGeom>
          <a:ln w="571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6" name="Connecteur droit 5"/>
          <p:cNvCxnSpPr/>
          <p:nvPr/>
        </p:nvCxnSpPr>
        <p:spPr>
          <a:xfrm>
            <a:off x="296562" y="3620530"/>
            <a:ext cx="11775989" cy="0"/>
          </a:xfrm>
          <a:prstGeom prst="line">
            <a:avLst/>
          </a:prstGeom>
          <a:ln w="76200"/>
        </p:spPr>
        <p:style>
          <a:lnRef idx="1">
            <a:schemeClr val="accent1"/>
          </a:lnRef>
          <a:fillRef idx="0">
            <a:schemeClr val="accent1"/>
          </a:fillRef>
          <a:effectRef idx="0">
            <a:schemeClr val="accent1"/>
          </a:effectRef>
          <a:fontRef idx="minor">
            <a:schemeClr val="tx1"/>
          </a:fontRef>
        </p:style>
      </p:cxnSp>
      <p:sp>
        <p:nvSpPr>
          <p:cNvPr id="12" name="Rectangle à coins arrondis 11"/>
          <p:cNvSpPr/>
          <p:nvPr/>
        </p:nvSpPr>
        <p:spPr>
          <a:xfrm>
            <a:off x="1613584" y="3521131"/>
            <a:ext cx="1838065" cy="239731"/>
          </a:xfrm>
          <a:prstGeom prst="roundRect">
            <a:avLst/>
          </a:prstGeom>
          <a:ln>
            <a:no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fr-FR" dirty="0" smtClean="0"/>
              <a:t>Mars</a:t>
            </a:r>
            <a:endParaRPr lang="fr-FR" dirty="0"/>
          </a:p>
        </p:txBody>
      </p:sp>
      <p:sp>
        <p:nvSpPr>
          <p:cNvPr id="14" name="Rectangle à coins arrondis 13"/>
          <p:cNvSpPr/>
          <p:nvPr/>
        </p:nvSpPr>
        <p:spPr>
          <a:xfrm>
            <a:off x="9020432" y="3521132"/>
            <a:ext cx="2755557" cy="239730"/>
          </a:xfrm>
          <a:prstGeom prst="roundRect">
            <a:avLst/>
          </a:prstGeom>
          <a:ln>
            <a:no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fr-FR" dirty="0" smtClean="0"/>
              <a:t>Juin</a:t>
            </a:r>
            <a:endParaRPr lang="fr-FR" dirty="0"/>
          </a:p>
        </p:txBody>
      </p:sp>
      <p:sp>
        <p:nvSpPr>
          <p:cNvPr id="15" name="Rectangle à coins arrondis 14"/>
          <p:cNvSpPr/>
          <p:nvPr/>
        </p:nvSpPr>
        <p:spPr>
          <a:xfrm>
            <a:off x="6834313" y="3521675"/>
            <a:ext cx="1926628" cy="239187"/>
          </a:xfrm>
          <a:prstGeom prst="roundRect">
            <a:avLst/>
          </a:prstGeom>
          <a:ln>
            <a:no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fr-FR" dirty="0" smtClean="0"/>
              <a:t>Mai</a:t>
            </a:r>
            <a:endParaRPr lang="fr-FR" dirty="0"/>
          </a:p>
        </p:txBody>
      </p:sp>
      <p:sp>
        <p:nvSpPr>
          <p:cNvPr id="16" name="Rectangle à coins arrondis 15"/>
          <p:cNvSpPr/>
          <p:nvPr/>
        </p:nvSpPr>
        <p:spPr>
          <a:xfrm>
            <a:off x="4032418" y="3521132"/>
            <a:ext cx="1832919" cy="239730"/>
          </a:xfrm>
          <a:prstGeom prst="roundRect">
            <a:avLst/>
          </a:prstGeom>
          <a:ln>
            <a:no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fr-FR" dirty="0" smtClean="0"/>
              <a:t>Avril</a:t>
            </a:r>
            <a:endParaRPr lang="fr-FR" dirty="0"/>
          </a:p>
        </p:txBody>
      </p:sp>
      <p:sp>
        <p:nvSpPr>
          <p:cNvPr id="19" name="Ellipse 18"/>
          <p:cNvSpPr/>
          <p:nvPr/>
        </p:nvSpPr>
        <p:spPr>
          <a:xfrm>
            <a:off x="48086" y="1544871"/>
            <a:ext cx="369266" cy="369266"/>
          </a:xfrm>
          <a:prstGeom prst="ellipse">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a:t>2</a:t>
            </a:r>
          </a:p>
        </p:txBody>
      </p:sp>
      <p:sp>
        <p:nvSpPr>
          <p:cNvPr id="20" name="Ellipse 19"/>
          <p:cNvSpPr/>
          <p:nvPr/>
        </p:nvSpPr>
        <p:spPr>
          <a:xfrm>
            <a:off x="8294875" y="1481566"/>
            <a:ext cx="369266" cy="369266"/>
          </a:xfrm>
          <a:prstGeom prst="ellipse">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smtClean="0"/>
              <a:t>6</a:t>
            </a:r>
            <a:endParaRPr lang="fr-FR" dirty="0"/>
          </a:p>
        </p:txBody>
      </p:sp>
      <p:sp>
        <p:nvSpPr>
          <p:cNvPr id="21" name="Ellipse 20"/>
          <p:cNvSpPr/>
          <p:nvPr/>
        </p:nvSpPr>
        <p:spPr>
          <a:xfrm>
            <a:off x="5680704" y="4081608"/>
            <a:ext cx="369266" cy="369266"/>
          </a:xfrm>
          <a:prstGeom prst="ellipse">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smtClean="0"/>
              <a:t>5</a:t>
            </a:r>
            <a:endParaRPr lang="fr-FR" dirty="0"/>
          </a:p>
        </p:txBody>
      </p:sp>
      <p:sp>
        <p:nvSpPr>
          <p:cNvPr id="22" name="Ellipse 21"/>
          <p:cNvSpPr/>
          <p:nvPr/>
        </p:nvSpPr>
        <p:spPr>
          <a:xfrm>
            <a:off x="2717762" y="4356483"/>
            <a:ext cx="369266" cy="369266"/>
          </a:xfrm>
          <a:prstGeom prst="ellipse">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a:t>3</a:t>
            </a:r>
          </a:p>
        </p:txBody>
      </p:sp>
      <p:sp>
        <p:nvSpPr>
          <p:cNvPr id="23" name="Ellipse 22"/>
          <p:cNvSpPr/>
          <p:nvPr/>
        </p:nvSpPr>
        <p:spPr>
          <a:xfrm>
            <a:off x="3267013" y="1322173"/>
            <a:ext cx="369266" cy="369266"/>
          </a:xfrm>
          <a:prstGeom prst="ellipse">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a:t>4</a:t>
            </a:r>
          </a:p>
        </p:txBody>
      </p:sp>
      <p:sp>
        <p:nvSpPr>
          <p:cNvPr id="24" name="Ellipse 23"/>
          <p:cNvSpPr/>
          <p:nvPr/>
        </p:nvSpPr>
        <p:spPr>
          <a:xfrm>
            <a:off x="0" y="4356483"/>
            <a:ext cx="369266" cy="369266"/>
          </a:xfrm>
          <a:prstGeom prst="ellipse">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smtClean="0"/>
              <a:t>1</a:t>
            </a:r>
            <a:endParaRPr lang="fr-FR" dirty="0"/>
          </a:p>
        </p:txBody>
      </p:sp>
      <p:sp>
        <p:nvSpPr>
          <p:cNvPr id="28" name="Ellipse 27"/>
          <p:cNvSpPr/>
          <p:nvPr/>
        </p:nvSpPr>
        <p:spPr>
          <a:xfrm>
            <a:off x="9020432" y="4388188"/>
            <a:ext cx="369266" cy="369266"/>
          </a:xfrm>
          <a:prstGeom prst="ellipse">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a:t>7</a:t>
            </a:r>
          </a:p>
        </p:txBody>
      </p:sp>
    </p:spTree>
    <p:extLst>
      <p:ext uri="{BB962C8B-B14F-4D97-AF65-F5344CB8AC3E}">
        <p14:creationId xmlns:p14="http://schemas.microsoft.com/office/powerpoint/2010/main" val="875247829"/>
      </p:ext>
    </p:extLst>
  </p:cSld>
  <p:clrMapOvr>
    <a:masterClrMapping/>
  </p:clrMapOvr>
  <p:timing>
    <p:tnLst>
      <p:par>
        <p:cTn id="1" dur="indefinite" restart="never" nodeType="tmRoot"/>
      </p:par>
    </p:tnLst>
  </p:timing>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1006</TotalTime>
  <Words>496</Words>
  <Application>Microsoft Office PowerPoint</Application>
  <PresentationFormat>Grand écran</PresentationFormat>
  <Paragraphs>74</Paragraphs>
  <Slides>5</Slides>
  <Notes>0</Notes>
  <HiddenSlides>0</HiddenSlides>
  <MMClips>0</MMClips>
  <ScaleCrop>false</ScaleCrop>
  <HeadingPairs>
    <vt:vector size="6" baseType="variant">
      <vt:variant>
        <vt:lpstr>Polices utilisées</vt:lpstr>
      </vt:variant>
      <vt:variant>
        <vt:i4>3</vt:i4>
      </vt:variant>
      <vt:variant>
        <vt:lpstr>Thème</vt:lpstr>
      </vt:variant>
      <vt:variant>
        <vt:i4>1</vt:i4>
      </vt:variant>
      <vt:variant>
        <vt:lpstr>Titres des diapositives</vt:lpstr>
      </vt:variant>
      <vt:variant>
        <vt:i4>5</vt:i4>
      </vt:variant>
    </vt:vector>
  </HeadingPairs>
  <TitlesOfParts>
    <vt:vector size="9" baseType="lpstr">
      <vt:lpstr>Arial</vt:lpstr>
      <vt:lpstr>Calibri</vt:lpstr>
      <vt:lpstr>Calibri Light</vt:lpstr>
      <vt:lpstr>Thème Office</vt:lpstr>
      <vt:lpstr>Présentation PowerPoint</vt:lpstr>
      <vt:lpstr>Un établissement  : deux systèmes d’information nationaux, deux comptes par utilisateur</vt:lpstr>
      <vt:lpstr>Utilisation des deux comptes</vt:lpstr>
      <vt:lpstr>Portail SRFD</vt:lpstr>
      <vt:lpstr>Planning FREGATA – LSU - DNB</vt:lpstr>
    </vt:vector>
  </TitlesOfParts>
  <Company>DRAAF Pays de la Loire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Fabien PAQUEREAU</dc:creator>
  <cp:lastModifiedBy>Fabien PAQUEREAU</cp:lastModifiedBy>
  <cp:revision>23</cp:revision>
  <dcterms:created xsi:type="dcterms:W3CDTF">2019-03-05T17:08:57Z</dcterms:created>
  <dcterms:modified xsi:type="dcterms:W3CDTF">2019-03-06T17:06:45Z</dcterms:modified>
</cp:coreProperties>
</file>